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Agents of Socialization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Mr</a:t>
            </a:r>
            <a:r>
              <a:rPr lang="en-US" dirty="0" smtClean="0"/>
              <a:t>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r>
              <a:rPr lang="en-US" dirty="0" smtClean="0"/>
              <a:t>Assistant Professor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Developed media has impacted the life of a person</a:t>
            </a:r>
          </a:p>
          <a:p>
            <a:pPr algn="just"/>
            <a:r>
              <a:rPr lang="en-US" dirty="0" smtClean="0"/>
              <a:t>Radio, television, computer, mobile, internet, newspaper, magazine reaching a vast knowledge to the individuals </a:t>
            </a:r>
          </a:p>
          <a:p>
            <a:pPr algn="just"/>
            <a:r>
              <a:rPr lang="en-US" dirty="0" smtClean="0"/>
              <a:t>Motivation to imitation and roles </a:t>
            </a:r>
          </a:p>
          <a:p>
            <a:pPr algn="just"/>
            <a:r>
              <a:rPr lang="en-US" dirty="0" smtClean="0"/>
              <a:t>Reaching the changing life style to person</a:t>
            </a:r>
          </a:p>
          <a:p>
            <a:pPr algn="just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Mass Media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Developing a belief on God </a:t>
            </a:r>
          </a:p>
          <a:p>
            <a:pPr algn="just"/>
            <a:r>
              <a:rPr lang="en-US" dirty="0" smtClean="0"/>
              <a:t>Ethics, following roles, </a:t>
            </a:r>
          </a:p>
          <a:p>
            <a:pPr algn="just"/>
            <a:r>
              <a:rPr lang="en-US" dirty="0" smtClean="0"/>
              <a:t>Controls good and bad behaviour or wrong doings</a:t>
            </a:r>
          </a:p>
          <a:p>
            <a:pPr algn="just"/>
            <a:r>
              <a:rPr lang="en-US" dirty="0" smtClean="0"/>
              <a:t>Fear of God</a:t>
            </a:r>
          </a:p>
          <a:p>
            <a:pPr algn="just"/>
            <a:r>
              <a:rPr lang="en-US" dirty="0" smtClean="0"/>
              <a:t>Imparted knowledge about holy scriptures </a:t>
            </a:r>
          </a:p>
          <a:p>
            <a:pPr algn="just"/>
            <a:r>
              <a:rPr lang="en-US" dirty="0" smtClean="0"/>
              <a:t>Living a healthy life, caring life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Religious Institution 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Economics institution </a:t>
            </a:r>
          </a:p>
          <a:p>
            <a:r>
              <a:rPr lang="en-US" dirty="0" smtClean="0"/>
              <a:t>Political institution </a:t>
            </a:r>
          </a:p>
          <a:p>
            <a:r>
              <a:rPr lang="en-US" dirty="0" smtClean="0"/>
              <a:t>Work place </a:t>
            </a:r>
          </a:p>
          <a:p>
            <a:pPr>
              <a:buNone/>
            </a:pP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Agents of Socialization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Childhood </a:t>
            </a:r>
            <a:r>
              <a:rPr lang="mr-IN" dirty="0" smtClean="0"/>
              <a:t>बाल्यावस्था – </a:t>
            </a:r>
            <a:r>
              <a:rPr lang="en-US" dirty="0" smtClean="0"/>
              <a:t>imparting values and developing a behaviour pattern </a:t>
            </a:r>
          </a:p>
          <a:p>
            <a:r>
              <a:rPr lang="en-US" dirty="0" smtClean="0"/>
              <a:t>Oral stage </a:t>
            </a:r>
            <a:r>
              <a:rPr lang="mr-IN" dirty="0" smtClean="0"/>
              <a:t>मौखिकावस्था</a:t>
            </a:r>
            <a:r>
              <a:rPr lang="en-US" dirty="0" smtClean="0"/>
              <a:t> – dependant and no contact in outside world </a:t>
            </a:r>
          </a:p>
          <a:p>
            <a:r>
              <a:rPr lang="en-US" dirty="0" smtClean="0"/>
              <a:t>The anal stage </a:t>
            </a:r>
            <a:r>
              <a:rPr lang="mr-IN" dirty="0" smtClean="0"/>
              <a:t>गुदावस्था</a:t>
            </a:r>
            <a:r>
              <a:rPr lang="en-US" dirty="0" smtClean="0"/>
              <a:t> -  developing behaviour pattern </a:t>
            </a:r>
          </a:p>
          <a:p>
            <a:r>
              <a:rPr lang="en-US" dirty="0" smtClean="0"/>
              <a:t>Oedipal stage </a:t>
            </a:r>
            <a:r>
              <a:rPr lang="mr-IN" dirty="0" smtClean="0"/>
              <a:t>इडीपल अवस्था </a:t>
            </a:r>
            <a:r>
              <a:rPr lang="en-US" dirty="0" smtClean="0"/>
              <a:t>– developing basic habits </a:t>
            </a:r>
          </a:p>
          <a:p>
            <a:r>
              <a:rPr lang="en-US" dirty="0" smtClean="0"/>
              <a:t>Adolescent stage </a:t>
            </a:r>
            <a:r>
              <a:rPr lang="mr-IN" dirty="0" smtClean="0"/>
              <a:t>किशोरावस्था</a:t>
            </a:r>
            <a:r>
              <a:rPr lang="en-US" dirty="0" smtClean="0"/>
              <a:t> – personality development and developing knowledge 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Socialization and Life Course </a:t>
            </a:r>
            <a:r>
              <a:rPr lang="mr-IN" dirty="0" smtClean="0"/>
              <a:t>सामाजीकरण आणि जीवनचक्र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mr-IN" dirty="0" smtClean="0"/>
              <a:t>सामाजीकरण म्हणजे अशी प्रक्रिया आहे की, ज्यामुळे व्यक्ती सामाजिक नियमने आत्मसात करते. </a:t>
            </a:r>
            <a:r>
              <a:rPr lang="en-US" dirty="0" smtClean="0"/>
              <a:t>Socialization is the process by which the individual learns to confirm to the norms of the group. - </a:t>
            </a:r>
            <a:r>
              <a:rPr lang="en-US" b="1" dirty="0" err="1" smtClean="0"/>
              <a:t>Ogburn</a:t>
            </a:r>
            <a:r>
              <a:rPr lang="en-US" dirty="0" smtClean="0"/>
              <a:t>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Socialization is the learning that enables the learner to perform social roles. - </a:t>
            </a:r>
            <a:r>
              <a:rPr lang="en-US" b="1" dirty="0" smtClean="0"/>
              <a:t>Harry Johnson</a:t>
            </a:r>
            <a:endParaRPr lang="en-IN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Socialization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Socialization is a continuous process </a:t>
            </a:r>
          </a:p>
          <a:p>
            <a:pPr algn="just"/>
            <a:r>
              <a:rPr lang="en-US" dirty="0" smtClean="0"/>
              <a:t>Relativity of time and place is in the process of socialization </a:t>
            </a:r>
          </a:p>
          <a:p>
            <a:pPr algn="just"/>
            <a:r>
              <a:rPr lang="en-US" dirty="0" smtClean="0"/>
              <a:t>Adaptation of culture through socialization </a:t>
            </a:r>
          </a:p>
          <a:p>
            <a:pPr algn="just"/>
            <a:r>
              <a:rPr lang="en-US" dirty="0" smtClean="0"/>
              <a:t>Active membership of society through socialization </a:t>
            </a:r>
          </a:p>
          <a:p>
            <a:pPr algn="just"/>
            <a:r>
              <a:rPr lang="en-US" dirty="0" smtClean="0"/>
              <a:t>Learning and teaching through socialization </a:t>
            </a:r>
          </a:p>
          <a:p>
            <a:pPr algn="just"/>
            <a:r>
              <a:rPr lang="en-US" dirty="0" smtClean="0"/>
              <a:t>Socialization is a complex process </a:t>
            </a:r>
          </a:p>
          <a:p>
            <a:pPr algn="just"/>
            <a:r>
              <a:rPr lang="en-US" dirty="0" smtClean="0"/>
              <a:t>Personality development through socialization 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Socialization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Physical action </a:t>
            </a:r>
          </a:p>
          <a:p>
            <a:pPr algn="just"/>
            <a:r>
              <a:rPr lang="en-US" dirty="0" smtClean="0"/>
              <a:t>Motivation </a:t>
            </a:r>
          </a:p>
          <a:p>
            <a:pPr algn="just"/>
            <a:r>
              <a:rPr lang="en-US" dirty="0" smtClean="0"/>
              <a:t>Instincts </a:t>
            </a:r>
            <a:r>
              <a:rPr lang="mr-IN" dirty="0" smtClean="0"/>
              <a:t>सहज प्रवृत्ती</a:t>
            </a:r>
            <a:endParaRPr lang="en-US" dirty="0" smtClean="0"/>
          </a:p>
          <a:p>
            <a:pPr algn="just"/>
            <a:r>
              <a:rPr lang="en-US" dirty="0" smtClean="0"/>
              <a:t>Interdependence </a:t>
            </a:r>
          </a:p>
          <a:p>
            <a:pPr algn="just"/>
            <a:r>
              <a:rPr lang="en-US" dirty="0" smtClean="0"/>
              <a:t>Education ability </a:t>
            </a:r>
          </a:p>
          <a:p>
            <a:pPr algn="just"/>
            <a:r>
              <a:rPr lang="en-US" dirty="0" smtClean="0"/>
              <a:t>Language ability </a:t>
            </a:r>
          </a:p>
          <a:p>
            <a:pPr algn="just"/>
            <a:r>
              <a:rPr lang="en-US" dirty="0" smtClean="0"/>
              <a:t>Working power </a:t>
            </a:r>
          </a:p>
          <a:p>
            <a:pPr algn="just"/>
            <a:r>
              <a:rPr lang="en-US" dirty="0" smtClean="0"/>
              <a:t>Need of human contact </a:t>
            </a:r>
          </a:p>
          <a:p>
            <a:pPr algn="just"/>
            <a:endParaRPr lang="en-US" b="1" dirty="0" smtClean="0"/>
          </a:p>
          <a:p>
            <a:pPr algn="just"/>
            <a:endParaRPr lang="en-IN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Socialization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Family</a:t>
            </a:r>
          </a:p>
          <a:p>
            <a:r>
              <a:rPr lang="en-US" dirty="0" smtClean="0"/>
              <a:t>School </a:t>
            </a:r>
          </a:p>
          <a:p>
            <a:r>
              <a:rPr lang="en-US" dirty="0" smtClean="0"/>
              <a:t>Peer group </a:t>
            </a:r>
          </a:p>
          <a:p>
            <a:r>
              <a:rPr lang="en-US" dirty="0" smtClean="0"/>
              <a:t>Neighborhood </a:t>
            </a:r>
          </a:p>
          <a:p>
            <a:r>
              <a:rPr lang="en-US" dirty="0" smtClean="0"/>
              <a:t>Mass Media </a:t>
            </a:r>
          </a:p>
          <a:p>
            <a:r>
              <a:rPr lang="en-US" dirty="0" smtClean="0"/>
              <a:t>Religion 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Agents of Socialization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Social needs of individuals are fulfilled by family</a:t>
            </a:r>
          </a:p>
          <a:p>
            <a:pPr algn="just"/>
            <a:r>
              <a:rPr lang="mr-IN" dirty="0" smtClean="0"/>
              <a:t>चांगले संस्कार </a:t>
            </a:r>
            <a:endParaRPr lang="en-US" dirty="0" smtClean="0"/>
          </a:p>
          <a:p>
            <a:pPr algn="just"/>
            <a:r>
              <a:rPr lang="en-US" dirty="0" smtClean="0"/>
              <a:t>Model behaviour </a:t>
            </a:r>
          </a:p>
          <a:p>
            <a:pPr algn="just"/>
            <a:r>
              <a:rPr lang="en-US" dirty="0" smtClean="0"/>
              <a:t>Good and bad </a:t>
            </a:r>
          </a:p>
          <a:p>
            <a:pPr algn="just"/>
            <a:r>
              <a:rPr lang="mr-IN" dirty="0" smtClean="0"/>
              <a:t>सद्गुण – दुर्गुण </a:t>
            </a:r>
          </a:p>
          <a:p>
            <a:pPr algn="just"/>
            <a:r>
              <a:rPr lang="mr-IN" dirty="0" smtClean="0"/>
              <a:t>सुसंगती – विसंगती </a:t>
            </a:r>
          </a:p>
          <a:p>
            <a:pPr algn="just"/>
            <a:r>
              <a:rPr lang="en-US" dirty="0" smtClean="0"/>
              <a:t>Status and roles </a:t>
            </a:r>
          </a:p>
          <a:p>
            <a:pPr algn="just"/>
            <a:r>
              <a:rPr lang="en-US" dirty="0" smtClean="0"/>
              <a:t>Parson says, </a:t>
            </a:r>
          </a:p>
          <a:p>
            <a:pPr lvl="1" algn="just"/>
            <a:r>
              <a:rPr lang="en-US" dirty="0" smtClean="0"/>
              <a:t>that ‘family is factory where human being are molded’ 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Education has high status in the process of socialization </a:t>
            </a:r>
          </a:p>
          <a:p>
            <a:pPr algn="just"/>
            <a:r>
              <a:rPr lang="en-US" dirty="0" smtClean="0"/>
              <a:t>Introduction of a formal education by  a teacher </a:t>
            </a:r>
          </a:p>
          <a:p>
            <a:pPr algn="just"/>
            <a:r>
              <a:rPr lang="en-US" dirty="0" smtClean="0"/>
              <a:t>Child’s behaivour, </a:t>
            </a:r>
            <a:r>
              <a:rPr lang="mr-IN" dirty="0" smtClean="0"/>
              <a:t>आचार – विचार </a:t>
            </a:r>
            <a:r>
              <a:rPr lang="en-US" dirty="0" smtClean="0"/>
              <a:t>are molded </a:t>
            </a:r>
          </a:p>
          <a:p>
            <a:pPr algn="just"/>
            <a:r>
              <a:rPr lang="en-US" dirty="0" smtClean="0"/>
              <a:t>Discipline is learnt </a:t>
            </a:r>
          </a:p>
          <a:p>
            <a:pPr algn="just"/>
            <a:r>
              <a:rPr lang="en-US" dirty="0" smtClean="0"/>
              <a:t>Reading, writing are developed </a:t>
            </a:r>
          </a:p>
          <a:p>
            <a:pPr algn="just"/>
            <a:r>
              <a:rPr lang="en-US" dirty="0" smtClean="0"/>
              <a:t>Respectful behaviour developed </a:t>
            </a:r>
          </a:p>
          <a:p>
            <a:pPr algn="just"/>
            <a:r>
              <a:rPr lang="en-US" dirty="0" smtClean="0"/>
              <a:t>Personality development</a:t>
            </a:r>
          </a:p>
          <a:p>
            <a:pPr algn="just"/>
            <a:r>
              <a:rPr lang="en-US" dirty="0" smtClean="0"/>
              <a:t>Cooperation, love, </a:t>
            </a:r>
            <a:r>
              <a:rPr lang="mr-IN" dirty="0" smtClean="0"/>
              <a:t>राष्ट्रभक्ती, जिव्हाळा </a:t>
            </a:r>
            <a:endParaRPr lang="en-US" dirty="0" smtClean="0"/>
          </a:p>
          <a:p>
            <a:pPr algn="just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Peer group plays important role in the socialization of child </a:t>
            </a:r>
          </a:p>
          <a:p>
            <a:pPr algn="just"/>
            <a:r>
              <a:rPr lang="hi-IN" dirty="0" smtClean="0"/>
              <a:t>स्वयंपुर्त सहकार्य </a:t>
            </a:r>
          </a:p>
          <a:p>
            <a:pPr algn="just"/>
            <a:r>
              <a:rPr lang="hi-IN" dirty="0" smtClean="0"/>
              <a:t>तडजोड </a:t>
            </a:r>
            <a:r>
              <a:rPr lang="en-US" dirty="0" smtClean="0"/>
              <a:t>compromise </a:t>
            </a:r>
          </a:p>
          <a:p>
            <a:pPr algn="just"/>
            <a:r>
              <a:rPr lang="en-US" dirty="0" smtClean="0"/>
              <a:t>Sport education </a:t>
            </a:r>
          </a:p>
          <a:p>
            <a:pPr algn="just"/>
            <a:r>
              <a:rPr lang="en-US" dirty="0" smtClean="0"/>
              <a:t>Development of Hobbies </a:t>
            </a:r>
          </a:p>
          <a:p>
            <a:pPr algn="just"/>
            <a:r>
              <a:rPr lang="en-US" dirty="0" smtClean="0"/>
              <a:t>Knowledge about personal life </a:t>
            </a:r>
            <a:endParaRPr lang="hi-IN" dirty="0" smtClean="0"/>
          </a:p>
          <a:p>
            <a:pPr algn="just"/>
            <a:r>
              <a:rPr lang="en-US" b="1" dirty="0" smtClean="0"/>
              <a:t>Broom &amp; </a:t>
            </a:r>
            <a:r>
              <a:rPr lang="en-US" b="1" dirty="0" err="1" smtClean="0"/>
              <a:t>Seljanik</a:t>
            </a:r>
            <a:r>
              <a:rPr lang="en-US" b="1" dirty="0" smtClean="0"/>
              <a:t> </a:t>
            </a:r>
            <a:r>
              <a:rPr lang="en-US" dirty="0" smtClean="0"/>
              <a:t>says, </a:t>
            </a:r>
            <a:endParaRPr lang="en-US" b="1" dirty="0" smtClean="0"/>
          </a:p>
          <a:p>
            <a:pPr lvl="1" algn="just"/>
            <a:r>
              <a:rPr lang="en-US" dirty="0" smtClean="0"/>
              <a:t>Peer group in city life </a:t>
            </a:r>
          </a:p>
          <a:p>
            <a:pPr lvl="1" algn="just"/>
            <a:r>
              <a:rPr lang="en-US" dirty="0" smtClean="0"/>
              <a:t>Gets new knowledge </a:t>
            </a:r>
          </a:p>
          <a:p>
            <a:pPr lvl="1" algn="just"/>
            <a:r>
              <a:rPr lang="en-US" dirty="0" smtClean="0"/>
              <a:t>Learning of new values </a:t>
            </a:r>
            <a:r>
              <a:rPr lang="mr-IN" dirty="0" smtClean="0"/>
              <a:t>मूल्य ग्रहण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 Group</a:t>
            </a:r>
            <a:r>
              <a:rPr lang="hi-IN" dirty="0" smtClean="0"/>
              <a:t> मित्रांचा गट</a:t>
            </a:r>
            <a:r>
              <a:rPr lang="en-US" dirty="0" smtClean="0"/>
              <a:t>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The child comes in contact with neighbor after the family </a:t>
            </a:r>
          </a:p>
          <a:p>
            <a:pPr algn="just"/>
            <a:r>
              <a:rPr lang="en-US" dirty="0" smtClean="0"/>
              <a:t>Therefore influence of neighbor is observed in child </a:t>
            </a:r>
          </a:p>
          <a:p>
            <a:pPr algn="just"/>
            <a:r>
              <a:rPr lang="en-US" dirty="0" smtClean="0"/>
              <a:t>It also used as medium to bring a control on child </a:t>
            </a:r>
          </a:p>
          <a:p>
            <a:pPr algn="just"/>
            <a:r>
              <a:rPr lang="en-US" dirty="0" smtClean="0"/>
              <a:t>It is considered one of the important group for child socialization in rural areas </a:t>
            </a:r>
          </a:p>
          <a:p>
            <a:pPr algn="just"/>
            <a:r>
              <a:rPr lang="en-US" dirty="0" smtClean="0"/>
              <a:t>Religion, status, caste, occupation, language etc.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Neighborhood</a:t>
            </a:r>
            <a:r>
              <a:rPr lang="mr-IN" dirty="0" smtClean="0"/>
              <a:t> </a:t>
            </a:r>
            <a:r>
              <a:rPr lang="hi-IN" dirty="0" smtClean="0"/>
              <a:t>शेजारगट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205</TotalTime>
  <Words>465</Words>
  <Application>Microsoft Office PowerPoint</Application>
  <PresentationFormat>On-screen Show (4:3)</PresentationFormat>
  <Paragraphs>91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Agents of Socialization</vt:lpstr>
      <vt:lpstr>Definition of Socialization </vt:lpstr>
      <vt:lpstr>Characteristics of Socialization </vt:lpstr>
      <vt:lpstr>Components of Socialization </vt:lpstr>
      <vt:lpstr>Agents of Socialization </vt:lpstr>
      <vt:lpstr>Family </vt:lpstr>
      <vt:lpstr>School </vt:lpstr>
      <vt:lpstr>Peer Group मित्रांचा गट </vt:lpstr>
      <vt:lpstr>Neighborhood शेजारगट</vt:lpstr>
      <vt:lpstr>Mass Media </vt:lpstr>
      <vt:lpstr>Religious Institution  </vt:lpstr>
      <vt:lpstr>Other Agents of Socialization</vt:lpstr>
      <vt:lpstr>Socialization and Life Course सामाजीकरण आणि जीवनचक्र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Agents of Socialization</dc:title>
  <dc:creator>ADMIN</dc:creator>
  <cp:lastModifiedBy>ADMIN</cp:lastModifiedBy>
  <cp:revision>21</cp:revision>
  <dcterms:created xsi:type="dcterms:W3CDTF">2006-08-16T00:00:00Z</dcterms:created>
  <dcterms:modified xsi:type="dcterms:W3CDTF">2019-01-18T06:01:28Z</dcterms:modified>
</cp:coreProperties>
</file>