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Approaches in Social Group Work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Rehabilitative </a:t>
            </a:r>
            <a:r>
              <a:rPr lang="hi-IN" dirty="0" smtClean="0"/>
              <a:t>पुनर्वसनात्मक 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Therapeutic</a:t>
            </a:r>
            <a:r>
              <a:rPr lang="hi-IN" dirty="0" smtClean="0"/>
              <a:t> </a:t>
            </a:r>
            <a:r>
              <a:rPr lang="hi-IN" dirty="0" smtClean="0"/>
              <a:t>उपचारात्मक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Developmental </a:t>
            </a:r>
            <a:r>
              <a:rPr lang="hi-IN" dirty="0" smtClean="0"/>
              <a:t>विकासात्मक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Supportive </a:t>
            </a:r>
            <a:r>
              <a:rPr lang="hi-IN" dirty="0" smtClean="0"/>
              <a:t>सहायक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 smtClean="0"/>
              <a:t>based </a:t>
            </a:r>
            <a:r>
              <a:rPr lang="hi-IN" dirty="0" smtClean="0"/>
              <a:t>हक्क / अधिकार आधारीत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 </a:t>
            </a:r>
            <a:r>
              <a:rPr lang="en-US" dirty="0" smtClean="0"/>
              <a:t>solving </a:t>
            </a:r>
            <a:r>
              <a:rPr lang="hi-IN" dirty="0" smtClean="0"/>
              <a:t>समस्या सोडवणुक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Ameliorative </a:t>
            </a:r>
            <a:r>
              <a:rPr lang="hi-IN" dirty="0" smtClean="0"/>
              <a:t>सुसह्य करणे / काळजी घेणे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Preventive </a:t>
            </a:r>
            <a:r>
              <a:rPr lang="hi-IN" dirty="0" smtClean="0"/>
              <a:t>प्रतिबंधात्मक</a:t>
            </a:r>
          </a:p>
          <a:p>
            <a:endParaRPr lang="en-US" smtClean="0"/>
          </a:p>
          <a:p>
            <a:r>
              <a:rPr lang="en-US" smtClean="0"/>
              <a:t>Reformative </a:t>
            </a:r>
            <a:r>
              <a:rPr lang="hi-IN" dirty="0" smtClean="0"/>
              <a:t>सुधारणात्मक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Approaches in Social Group Work </vt:lpstr>
      <vt:lpstr>Approaches </vt:lpstr>
      <vt:lpstr>Approaches </vt:lpstr>
      <vt:lpstr>Approaches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in Social Group Work </dc:title>
  <dc:creator>ADMIN</dc:creator>
  <cp:lastModifiedBy>ADMIN</cp:lastModifiedBy>
  <cp:revision>5</cp:revision>
  <dcterms:created xsi:type="dcterms:W3CDTF">2006-08-16T00:00:00Z</dcterms:created>
  <dcterms:modified xsi:type="dcterms:W3CDTF">2019-01-17T17:24:40Z</dcterms:modified>
</cp:coreProperties>
</file>