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Appropriate Professional Habits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Employer's Expectation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Be reliable.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Every employer wants to hire a reliable employee who shows that work is a priority.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Arriving late, being disorganised and delivering mediocre work will give an impression that you aren't interested.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Set yourself a high standard of work ethic and focus everyday on exceeding expectation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Appropriate Professional Habits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2600" dirty="0" smtClean="0"/>
          </a:p>
          <a:p>
            <a:r>
              <a:rPr lang="en-IN" sz="2600" dirty="0" smtClean="0"/>
              <a:t>Demonstrate a good attitude</a:t>
            </a:r>
          </a:p>
          <a:p>
            <a:endParaRPr lang="en-IN" sz="2600" dirty="0" smtClean="0"/>
          </a:p>
          <a:p>
            <a:r>
              <a:rPr lang="en-IN" sz="2600" dirty="0" smtClean="0"/>
              <a:t>Act appropriately</a:t>
            </a:r>
          </a:p>
          <a:p>
            <a:endParaRPr lang="en-IN" sz="2600" dirty="0" smtClean="0"/>
          </a:p>
          <a:p>
            <a:r>
              <a:rPr lang="en-IN" sz="2600" dirty="0" smtClean="0"/>
              <a:t>Network with others </a:t>
            </a:r>
          </a:p>
          <a:p>
            <a:endParaRPr lang="en-US" sz="2600" dirty="0" smtClean="0"/>
          </a:p>
          <a:p>
            <a:r>
              <a:rPr lang="en-IN" sz="2600" dirty="0" smtClean="0"/>
              <a:t>Be reliable</a:t>
            </a:r>
          </a:p>
          <a:p>
            <a:endParaRPr lang="en-US" sz="2600" dirty="0" smtClean="0"/>
          </a:p>
          <a:p>
            <a:r>
              <a:rPr lang="en-IN" sz="2600" dirty="0" smtClean="0"/>
              <a:t>Do Things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Appropriate Professional Habits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2600" dirty="0" smtClean="0"/>
          </a:p>
          <a:p>
            <a:r>
              <a:rPr lang="en-IN" sz="2600" dirty="0" smtClean="0"/>
              <a:t>Pursue a mentor</a:t>
            </a:r>
          </a:p>
          <a:p>
            <a:endParaRPr lang="en-IN" sz="2600" dirty="0" smtClean="0"/>
          </a:p>
          <a:p>
            <a:r>
              <a:rPr lang="en-IN" sz="2600" dirty="0" smtClean="0"/>
              <a:t>Stay punctual</a:t>
            </a:r>
          </a:p>
          <a:p>
            <a:endParaRPr lang="en-IN" sz="2600" dirty="0" smtClean="0"/>
          </a:p>
          <a:p>
            <a:r>
              <a:rPr lang="en-IN" sz="2600" dirty="0" smtClean="0"/>
              <a:t>Never stop learning</a:t>
            </a:r>
          </a:p>
          <a:p>
            <a:endParaRPr lang="en-US" sz="2600" dirty="0" smtClean="0"/>
          </a:p>
          <a:p>
            <a:r>
              <a:rPr lang="en-US" sz="2600" dirty="0" smtClean="0"/>
              <a:t>Start with end in mind </a:t>
            </a:r>
            <a:endParaRPr lang="en-IN" sz="2600" dirty="0" smtClean="0"/>
          </a:p>
          <a:p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Appropriate Professional Habits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2600" dirty="0" smtClean="0"/>
          </a:p>
          <a:p>
            <a:r>
              <a:rPr lang="en-IN" sz="2600" dirty="0" smtClean="0"/>
              <a:t>Get, and stay, organized</a:t>
            </a:r>
          </a:p>
          <a:p>
            <a:endParaRPr lang="en-IN" sz="2600" dirty="0" smtClean="0"/>
          </a:p>
          <a:p>
            <a:r>
              <a:rPr lang="en-IN" sz="2600" dirty="0" smtClean="0"/>
              <a:t>Maintain a Positive Attitude</a:t>
            </a:r>
          </a:p>
          <a:p>
            <a:endParaRPr lang="en-US" sz="2600" dirty="0" smtClean="0"/>
          </a:p>
          <a:p>
            <a:r>
              <a:rPr lang="en-US" sz="2600" dirty="0" smtClean="0"/>
              <a:t>Think win-win </a:t>
            </a:r>
            <a:endParaRPr lang="en-IN" sz="2600" dirty="0" smtClean="0"/>
          </a:p>
          <a:p>
            <a:endParaRPr lang="en-IN" sz="2600" dirty="0" smtClean="0"/>
          </a:p>
          <a:p>
            <a:r>
              <a:rPr lang="en-IN" sz="2600" dirty="0" smtClean="0"/>
              <a:t>Maintain relationships</a:t>
            </a: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more;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http://www.performance.edu.au/news/Habits-of-Successful-Professionals</a:t>
            </a:r>
          </a:p>
          <a:p>
            <a:endParaRPr lang="en-IN" dirty="0" smtClean="0"/>
          </a:p>
          <a:p>
            <a:r>
              <a:rPr lang="en-IN" dirty="0" smtClean="0"/>
              <a:t>http://ohiobusinesscollege.edu/blog/5-professional-habits-you-need/</a:t>
            </a:r>
          </a:p>
          <a:p>
            <a:endParaRPr lang="en-IN" dirty="0" smtClean="0"/>
          </a:p>
          <a:p>
            <a:r>
              <a:rPr lang="en-IN" dirty="0" smtClean="0"/>
              <a:t>https://www.workitdaily.com/successful-professional-habits/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269</TotalTime>
  <Words>117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Appropriate Professional Habits</vt:lpstr>
      <vt:lpstr>Employer's Expectation </vt:lpstr>
      <vt:lpstr>Appropriate Professional Habits</vt:lpstr>
      <vt:lpstr>Appropriate Professional Habits</vt:lpstr>
      <vt:lpstr>Appropriate Professional Habits</vt:lpstr>
      <vt:lpstr>Read more;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Appropriate Professional Habits</dc:title>
  <dc:creator>ADMIN</dc:creator>
  <cp:lastModifiedBy>ADMIN</cp:lastModifiedBy>
  <cp:revision>7</cp:revision>
  <dcterms:created xsi:type="dcterms:W3CDTF">2006-08-16T00:00:00Z</dcterms:created>
  <dcterms:modified xsi:type="dcterms:W3CDTF">2019-01-18T06:30:32Z</dcterms:modified>
</cp:coreProperties>
</file>