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3" r:id="rId5"/>
    <p:sldId id="265" r:id="rId6"/>
    <p:sldId id="266" r:id="rId7"/>
    <p:sldId id="258" r:id="rId8"/>
    <p:sldId id="267" r:id="rId9"/>
    <p:sldId id="268" r:id="rId10"/>
    <p:sldId id="269" r:id="rId11"/>
    <p:sldId id="260" r:id="rId12"/>
    <p:sldId id="270" r:id="rId13"/>
    <p:sldId id="271" r:id="rId14"/>
    <p:sldId id="272" r:id="rId15"/>
    <p:sldId id="273" r:id="rId16"/>
    <p:sldId id="262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AB8EDC8-7C3A-4C7D-8AF9-812D4DAB385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4CA9A3E-FF17-48F0-AB10-E7C6AA7B15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B8EDC8-7C3A-4C7D-8AF9-812D4DAB385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A9A3E-FF17-48F0-AB10-E7C6AA7B15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AB8EDC8-7C3A-4C7D-8AF9-812D4DAB385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4CA9A3E-FF17-48F0-AB10-E7C6AA7B15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B8EDC8-7C3A-4C7D-8AF9-812D4DAB385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A9A3E-FF17-48F0-AB10-E7C6AA7B15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AB8EDC8-7C3A-4C7D-8AF9-812D4DAB385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4CA9A3E-FF17-48F0-AB10-E7C6AA7B15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B8EDC8-7C3A-4C7D-8AF9-812D4DAB385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A9A3E-FF17-48F0-AB10-E7C6AA7B15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B8EDC8-7C3A-4C7D-8AF9-812D4DAB385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A9A3E-FF17-48F0-AB10-E7C6AA7B15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B8EDC8-7C3A-4C7D-8AF9-812D4DAB385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A9A3E-FF17-48F0-AB10-E7C6AA7B15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AB8EDC8-7C3A-4C7D-8AF9-812D4DAB385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A9A3E-FF17-48F0-AB10-E7C6AA7B15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B8EDC8-7C3A-4C7D-8AF9-812D4DAB385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A9A3E-FF17-48F0-AB10-E7C6AA7B156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B8EDC8-7C3A-4C7D-8AF9-812D4DAB385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A9A3E-FF17-48F0-AB10-E7C6AA7B156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AB8EDC8-7C3A-4C7D-8AF9-812D4DAB3858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4CA9A3E-FF17-48F0-AB10-E7C6AA7B156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Areas of Child Development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Importance of Childhood Emotional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 Emotions affect social interaction </a:t>
            </a:r>
          </a:p>
          <a:p>
            <a:pPr algn="just"/>
            <a:r>
              <a:rPr lang="en-US" dirty="0" smtClean="0"/>
              <a:t>Emotions add pleasure to everyday experience</a:t>
            </a:r>
          </a:p>
          <a:p>
            <a:pPr algn="just"/>
            <a:r>
              <a:rPr lang="en-US" dirty="0" smtClean="0"/>
              <a:t>Emotions serves as a form of communication</a:t>
            </a:r>
          </a:p>
          <a:p>
            <a:pPr algn="just"/>
            <a:r>
              <a:rPr lang="en-US" dirty="0" smtClean="0"/>
              <a:t>Emotions serve as social and self evaluation </a:t>
            </a:r>
          </a:p>
          <a:p>
            <a:pPr algn="just"/>
            <a:r>
              <a:rPr lang="en-US" dirty="0" smtClean="0"/>
              <a:t>Emotions affect the psychological climate </a:t>
            </a:r>
          </a:p>
          <a:p>
            <a:pPr algn="just"/>
            <a:r>
              <a:rPr lang="en-US" dirty="0" smtClean="0"/>
              <a:t>Emotions influence physical growth </a:t>
            </a:r>
          </a:p>
          <a:p>
            <a:pPr lvl="1" algn="just"/>
            <a:r>
              <a:rPr lang="en-US" dirty="0" smtClean="0"/>
              <a:t>Common childhood emotions; fear, anger, jealousy, joy &amp; happiness, love &amp; affection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Development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Individual differences are seen in the mental ability of child</a:t>
            </a:r>
          </a:p>
          <a:p>
            <a:pPr algn="just"/>
            <a:r>
              <a:rPr lang="en-US" dirty="0" smtClean="0"/>
              <a:t>The mental ability involves 3 aspects, </a:t>
            </a:r>
          </a:p>
          <a:p>
            <a:pPr lvl="1" algn="just"/>
            <a:r>
              <a:rPr lang="en-US" dirty="0" smtClean="0"/>
              <a:t>Level – of ability that a person reaches is defined by the difficulty of mental tasks which he can perform. </a:t>
            </a:r>
          </a:p>
          <a:p>
            <a:pPr lvl="1" algn="just"/>
            <a:r>
              <a:rPr lang="en-US" dirty="0" smtClean="0"/>
              <a:t>Range – is defined by the number of different tasks which he can perform at various levels. </a:t>
            </a:r>
          </a:p>
          <a:p>
            <a:pPr lvl="1" algn="just"/>
            <a:r>
              <a:rPr lang="en-US" dirty="0" smtClean="0"/>
              <a:t>Speed – or rate of work which any individual can perform 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Development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Mental growth proceeds most rapidly during infancy and early childhood. </a:t>
            </a:r>
          </a:p>
          <a:p>
            <a:pPr algn="just"/>
            <a:r>
              <a:rPr lang="en-US" dirty="0" smtClean="0"/>
              <a:t>Many tests show that a person gains one year in mental age for each year of chronological age usually up to the age of 15 years. </a:t>
            </a:r>
          </a:p>
          <a:p>
            <a:pPr algn="just"/>
            <a:r>
              <a:rPr lang="en-US" dirty="0" smtClean="0"/>
              <a:t>The socio-economic factor of parents also affects the I.Q. of children. </a:t>
            </a:r>
          </a:p>
          <a:p>
            <a:pPr algn="just"/>
            <a:r>
              <a:rPr lang="en-US" dirty="0" smtClean="0"/>
              <a:t>Mental development includes, language development, learning abilities, concept formations, the thinking and reasoning. 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Mental Development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Pre-natal conditions </a:t>
            </a:r>
          </a:p>
          <a:p>
            <a:pPr algn="just"/>
            <a:r>
              <a:rPr lang="en-US" dirty="0" smtClean="0"/>
              <a:t>Social class </a:t>
            </a:r>
          </a:p>
          <a:p>
            <a:pPr algn="just"/>
            <a:r>
              <a:rPr lang="en-US" dirty="0" smtClean="0"/>
              <a:t>Sex </a:t>
            </a:r>
          </a:p>
          <a:p>
            <a:pPr algn="just"/>
            <a:r>
              <a:rPr lang="en-US" dirty="0" smtClean="0"/>
              <a:t>Nutrition </a:t>
            </a:r>
          </a:p>
          <a:p>
            <a:pPr algn="just"/>
            <a:r>
              <a:rPr lang="en-US" dirty="0" smtClean="0"/>
              <a:t>Stimulation 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Language Development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The possession of ability to speak is one of the most distinguishing characteristics which sets man from the lower animals. </a:t>
            </a:r>
          </a:p>
          <a:p>
            <a:pPr algn="just"/>
            <a:r>
              <a:rPr lang="en-US" dirty="0" smtClean="0"/>
              <a:t>Language is a primary means of social intercourse used not only to relive people’s feeling or to air their views, but also awaken a response in other people and to influence their attitudes and behaviour. </a:t>
            </a:r>
          </a:p>
          <a:p>
            <a:pPr algn="just"/>
            <a:r>
              <a:rPr lang="en-US" dirty="0" smtClean="0"/>
              <a:t>It is closely associated with learning and memory. </a:t>
            </a:r>
          </a:p>
          <a:p>
            <a:pPr algn="just"/>
            <a:r>
              <a:rPr lang="en-US" dirty="0" smtClean="0"/>
              <a:t>Language also improves as children mature. </a:t>
            </a:r>
          </a:p>
          <a:p>
            <a:pPr algn="just"/>
            <a:r>
              <a:rPr lang="en-US" dirty="0" smtClean="0"/>
              <a:t>There also an intimate relationship between language and thought. 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Language Development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Intelligence </a:t>
            </a:r>
          </a:p>
          <a:p>
            <a:pPr algn="just"/>
            <a:r>
              <a:rPr lang="en-US" dirty="0" smtClean="0"/>
              <a:t>Hearing </a:t>
            </a:r>
          </a:p>
          <a:p>
            <a:pPr algn="just"/>
            <a:r>
              <a:rPr lang="en-US" dirty="0" smtClean="0"/>
              <a:t>Health </a:t>
            </a:r>
          </a:p>
          <a:p>
            <a:pPr algn="just"/>
            <a:r>
              <a:rPr lang="en-US" dirty="0" smtClean="0"/>
              <a:t>Maturation </a:t>
            </a:r>
          </a:p>
          <a:p>
            <a:pPr algn="just"/>
            <a:r>
              <a:rPr lang="en-US" dirty="0" smtClean="0"/>
              <a:t>Sex </a:t>
            </a:r>
          </a:p>
          <a:p>
            <a:pPr algn="just"/>
            <a:r>
              <a:rPr lang="en-US" dirty="0" smtClean="0"/>
              <a:t>Social class </a:t>
            </a:r>
          </a:p>
          <a:p>
            <a:pPr algn="just"/>
            <a:r>
              <a:rPr lang="en-US" dirty="0" smtClean="0"/>
              <a:t>Family relationship </a:t>
            </a:r>
          </a:p>
          <a:p>
            <a:pPr algn="just"/>
            <a:r>
              <a:rPr lang="en-US" dirty="0" smtClean="0"/>
              <a:t>Size of family </a:t>
            </a:r>
          </a:p>
          <a:p>
            <a:pPr algn="just"/>
            <a:r>
              <a:rPr lang="en-US" dirty="0" smtClean="0"/>
              <a:t>Personality </a:t>
            </a:r>
          </a:p>
          <a:p>
            <a:pPr algn="just"/>
            <a:r>
              <a:rPr lang="en-US" dirty="0" smtClean="0"/>
              <a:t>Television 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Development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Child grows socially as they grow physically from year to year developing greater complexity of skills and social behaviour in getting along with people and greater self control. </a:t>
            </a:r>
          </a:p>
          <a:p>
            <a:pPr algn="just"/>
            <a:r>
              <a:rPr lang="en-US" dirty="0" smtClean="0"/>
              <a:t>Social development is an orderly process in each child. </a:t>
            </a:r>
          </a:p>
          <a:p>
            <a:pPr algn="just"/>
            <a:r>
              <a:rPr lang="en-US" dirty="0" smtClean="0"/>
              <a:t>A social child is one who behaves in a socially approved manner, plays the role which society prescribes. 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Development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Socialization leads to bring a change into social animal for an individual. </a:t>
            </a:r>
          </a:p>
          <a:p>
            <a:pPr algn="just"/>
            <a:r>
              <a:rPr lang="en-US" dirty="0" smtClean="0"/>
              <a:t>The children learns to live with others in society. </a:t>
            </a:r>
          </a:p>
          <a:p>
            <a:pPr algn="just"/>
            <a:r>
              <a:rPr lang="en-US" dirty="0" smtClean="0"/>
              <a:t>The social environment of family helps the child to develop socially. </a:t>
            </a:r>
          </a:p>
          <a:p>
            <a:pPr algn="just"/>
            <a:r>
              <a:rPr lang="en-US" dirty="0" smtClean="0"/>
              <a:t>The peer group has a greater influence on the children.  </a:t>
            </a:r>
          </a:p>
          <a:p>
            <a:pPr algn="just"/>
            <a:r>
              <a:rPr lang="en-US" dirty="0" smtClean="0"/>
              <a:t>Social development in infancy, babyhood, early childhood, late childhood 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Social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Family relations </a:t>
            </a:r>
          </a:p>
          <a:p>
            <a:pPr algn="just"/>
            <a:r>
              <a:rPr lang="en-US" dirty="0" smtClean="0"/>
              <a:t>Ordinal position </a:t>
            </a:r>
          </a:p>
          <a:p>
            <a:pPr algn="just"/>
            <a:r>
              <a:rPr lang="en-US" dirty="0" smtClean="0"/>
              <a:t>Size of the family </a:t>
            </a:r>
          </a:p>
          <a:p>
            <a:pPr algn="just"/>
            <a:r>
              <a:rPr lang="en-US" dirty="0" smtClean="0"/>
              <a:t>Peer group role </a:t>
            </a:r>
          </a:p>
          <a:p>
            <a:pPr algn="just"/>
            <a:r>
              <a:rPr lang="en-US" dirty="0" smtClean="0"/>
              <a:t>Parental attitude </a:t>
            </a:r>
          </a:p>
          <a:p>
            <a:pPr algn="just"/>
            <a:r>
              <a:rPr lang="en-US" dirty="0" smtClean="0"/>
              <a:t>Parental expectations </a:t>
            </a:r>
          </a:p>
          <a:p>
            <a:pPr algn="just"/>
            <a:r>
              <a:rPr lang="en-US" dirty="0" smtClean="0"/>
              <a:t>Child rearing methods </a:t>
            </a:r>
          </a:p>
          <a:p>
            <a:pPr algn="just"/>
            <a:r>
              <a:rPr lang="en-US" dirty="0" smtClean="0"/>
              <a:t>Teacher </a:t>
            </a:r>
          </a:p>
          <a:p>
            <a:pPr algn="just"/>
            <a:r>
              <a:rPr lang="en-US" dirty="0" smtClean="0"/>
              <a:t>Social institutions – home, school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Development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It is a series of anatomic and physiologic changes taking place between the beginning of pre-natal life and senility. </a:t>
            </a:r>
          </a:p>
          <a:p>
            <a:pPr algn="just"/>
            <a:r>
              <a:rPr lang="en-US" dirty="0" smtClean="0"/>
              <a:t>It denotes change in size, quality and quantity. </a:t>
            </a:r>
          </a:p>
          <a:p>
            <a:pPr algn="just"/>
            <a:r>
              <a:rPr lang="en-US" dirty="0" smtClean="0"/>
              <a:t>Change in height, weight and shape </a:t>
            </a:r>
          </a:p>
          <a:p>
            <a:pPr lvl="1" algn="just"/>
            <a:r>
              <a:rPr lang="en-US" dirty="0" smtClean="0"/>
              <a:t>The lymphoid </a:t>
            </a:r>
          </a:p>
          <a:p>
            <a:pPr lvl="1" algn="just"/>
            <a:r>
              <a:rPr lang="en-US" dirty="0" smtClean="0"/>
              <a:t>The neural type </a:t>
            </a:r>
          </a:p>
          <a:p>
            <a:pPr lvl="1" algn="just"/>
            <a:r>
              <a:rPr lang="en-US" dirty="0" smtClean="0"/>
              <a:t>The general type 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 err="1" smtClean="0"/>
              <a:t>genetal</a:t>
            </a:r>
            <a:r>
              <a:rPr lang="en-US" dirty="0" smtClean="0"/>
              <a:t> type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Development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Change in height – </a:t>
            </a:r>
          </a:p>
          <a:p>
            <a:pPr lvl="1" algn="just"/>
            <a:r>
              <a:rPr lang="en-US" dirty="0" smtClean="0"/>
              <a:t>The height of new born is  one third of final height, </a:t>
            </a:r>
          </a:p>
          <a:p>
            <a:pPr lvl="1" algn="just"/>
            <a:r>
              <a:rPr lang="en-IN" dirty="0" smtClean="0"/>
              <a:t>Boys and girls grow differ in amount and pattern of physical growth </a:t>
            </a:r>
          </a:p>
          <a:p>
            <a:pPr lvl="1" algn="just"/>
            <a:r>
              <a:rPr lang="en-US" dirty="0" smtClean="0"/>
              <a:t>The girls become more mature then boys in the same age</a:t>
            </a:r>
            <a:endParaRPr lang="en-IN" dirty="0" smtClean="0"/>
          </a:p>
          <a:p>
            <a:pPr algn="just"/>
            <a:r>
              <a:rPr lang="en-US" dirty="0" smtClean="0"/>
              <a:t>Change in weight – new born has 6-8 pounds, after 4-6 month infant become double the weight he has during the birth</a:t>
            </a:r>
          </a:p>
          <a:p>
            <a:pPr algn="just"/>
            <a:r>
              <a:rPr lang="en-US" dirty="0" smtClean="0"/>
              <a:t>Change in other body parts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Motor Development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important development in the early years is the ability to control many muscles and the coordination of different maturing system</a:t>
            </a:r>
          </a:p>
          <a:p>
            <a:r>
              <a:rPr lang="en-US" dirty="0" smtClean="0"/>
              <a:t>In the beginning the baby is helpless because they cannot move</a:t>
            </a:r>
          </a:p>
          <a:p>
            <a:r>
              <a:rPr lang="en-US" dirty="0" smtClean="0"/>
              <a:t>Most studies shows that this control follows the orderly pattern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Motor Development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Principle of motor development </a:t>
            </a:r>
          </a:p>
          <a:p>
            <a:pPr lvl="1"/>
            <a:r>
              <a:rPr lang="en-US" dirty="0" smtClean="0"/>
              <a:t>Motor control comes from maturation and learning </a:t>
            </a:r>
          </a:p>
          <a:p>
            <a:pPr lvl="1"/>
            <a:r>
              <a:rPr lang="en-US" dirty="0" smtClean="0"/>
              <a:t>Motor development follows a pattern </a:t>
            </a:r>
          </a:p>
          <a:p>
            <a:pPr lvl="1"/>
            <a:r>
              <a:rPr lang="en-US" dirty="0" smtClean="0"/>
              <a:t>Motor development proceeds from the mass to specific </a:t>
            </a:r>
          </a:p>
          <a:p>
            <a:pPr lvl="1"/>
            <a:r>
              <a:rPr lang="en-US" dirty="0" smtClean="0"/>
              <a:t>The rate of motor development is different for individuals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Motor Development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course of motor development </a:t>
            </a:r>
          </a:p>
          <a:p>
            <a:pPr lvl="1"/>
            <a:r>
              <a:rPr lang="en-US" dirty="0" smtClean="0"/>
              <a:t>The head region </a:t>
            </a:r>
          </a:p>
          <a:p>
            <a:pPr lvl="1"/>
            <a:r>
              <a:rPr lang="en-US" dirty="0" smtClean="0"/>
              <a:t>The trunk region </a:t>
            </a:r>
          </a:p>
          <a:p>
            <a:pPr lvl="1"/>
            <a:r>
              <a:rPr lang="en-US" dirty="0" smtClean="0"/>
              <a:t>Arms and hand control </a:t>
            </a:r>
          </a:p>
          <a:p>
            <a:pPr lvl="1"/>
            <a:r>
              <a:rPr lang="en-US" dirty="0" smtClean="0"/>
              <a:t>Leg control </a:t>
            </a:r>
          </a:p>
          <a:p>
            <a:r>
              <a:rPr lang="en-US" dirty="0" smtClean="0"/>
              <a:t>Factor effecting motor development </a:t>
            </a:r>
          </a:p>
          <a:p>
            <a:pPr lvl="1"/>
            <a:r>
              <a:rPr lang="en-US" dirty="0" smtClean="0"/>
              <a:t>Individual differences </a:t>
            </a:r>
          </a:p>
          <a:p>
            <a:pPr lvl="1"/>
            <a:r>
              <a:rPr lang="en-US" dirty="0" smtClean="0"/>
              <a:t>Sex</a:t>
            </a:r>
          </a:p>
          <a:p>
            <a:pPr lvl="1"/>
            <a:r>
              <a:rPr lang="en-US" dirty="0" smtClean="0"/>
              <a:t>Fantasy </a:t>
            </a:r>
          </a:p>
          <a:p>
            <a:pPr lvl="1"/>
            <a:r>
              <a:rPr lang="en-US" dirty="0" smtClean="0"/>
              <a:t>Culture </a:t>
            </a:r>
          </a:p>
          <a:p>
            <a:pPr lvl="1"/>
            <a:r>
              <a:rPr lang="en-US" dirty="0" smtClean="0"/>
              <a:t>Intelligence </a:t>
            </a:r>
          </a:p>
          <a:p>
            <a:pPr lvl="1"/>
            <a:r>
              <a:rPr lang="en-US" dirty="0" smtClean="0"/>
              <a:t>Poor physical condition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Development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Every child is born with the potential for emotional development.</a:t>
            </a:r>
          </a:p>
          <a:p>
            <a:pPr algn="just"/>
            <a:r>
              <a:rPr lang="en-US" dirty="0" smtClean="0"/>
              <a:t>Emotion is label for a vast range of psychosomatic states which involve feeling, perception or awareness of an event or circumstance. </a:t>
            </a:r>
          </a:p>
          <a:p>
            <a:pPr algn="just"/>
            <a:r>
              <a:rPr lang="en-US" dirty="0" smtClean="0"/>
              <a:t>The word emotion covers condition of both positive (e.g. eager) and negative (e.g. feels disturbed) character. 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Development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In psychology negative emotion is treated primarily as a form of disorder or distress. </a:t>
            </a:r>
          </a:p>
          <a:p>
            <a:pPr algn="just"/>
            <a:r>
              <a:rPr lang="en-US" dirty="0" smtClean="0"/>
              <a:t>All emotion play important role in life of child, each contributing to the social and personal adjustment of the individual. </a:t>
            </a:r>
          </a:p>
          <a:p>
            <a:pPr algn="just"/>
            <a:r>
              <a:rPr lang="en-US" dirty="0" smtClean="0"/>
              <a:t>The child is capable of profound emotional expression even before birth. </a:t>
            </a:r>
          </a:p>
          <a:p>
            <a:pPr algn="just"/>
            <a:r>
              <a:rPr lang="en-US" dirty="0" smtClean="0"/>
              <a:t>At the time of birth child has simple emotions but as he grows, more complex emotions are developed through maturation and learning. </a:t>
            </a:r>
          </a:p>
          <a:p>
            <a:pPr algn="just"/>
            <a:r>
              <a:rPr lang="en-US" dirty="0" smtClean="0"/>
              <a:t>At the end of first year child develops fear, anger etc. 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Maturity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This concept indicates emotional adjustment and emotional stability. </a:t>
            </a:r>
          </a:p>
          <a:p>
            <a:pPr algn="just"/>
            <a:r>
              <a:rPr lang="en-US" dirty="0" smtClean="0"/>
              <a:t>It means being grown up so that we may be able to personally manage our desires and feelings. </a:t>
            </a:r>
          </a:p>
          <a:p>
            <a:pPr algn="just"/>
            <a:r>
              <a:rPr lang="en-US" dirty="0" smtClean="0"/>
              <a:t>Quality of emotional reactions  - adult in frustration and disappointment may respond like 10 year old child </a:t>
            </a:r>
          </a:p>
          <a:p>
            <a:pPr algn="just"/>
            <a:r>
              <a:rPr lang="en-US" dirty="0" smtClean="0"/>
              <a:t>Saul (1947) concluded that if a child has grown up in hostilities or any campaign of self vindication that arise out of previous childhood struggles and frustrations. 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821</TotalTime>
  <Words>925</Words>
  <Application>Microsoft Office PowerPoint</Application>
  <PresentationFormat>On-screen Show (4:3)</PresentationFormat>
  <Paragraphs>119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Opulent</vt:lpstr>
      <vt:lpstr>Areas of Child Development</vt:lpstr>
      <vt:lpstr>Physical Development </vt:lpstr>
      <vt:lpstr>Physical Development </vt:lpstr>
      <vt:lpstr>Motor Development </vt:lpstr>
      <vt:lpstr>Motor Development </vt:lpstr>
      <vt:lpstr>Motor Development </vt:lpstr>
      <vt:lpstr>Emotional Development </vt:lpstr>
      <vt:lpstr>Emotional Development </vt:lpstr>
      <vt:lpstr>Emotional Maturity </vt:lpstr>
      <vt:lpstr>Importance of Childhood Emotional</vt:lpstr>
      <vt:lpstr>Mental Development </vt:lpstr>
      <vt:lpstr>Mental Development </vt:lpstr>
      <vt:lpstr>Factors Affecting Mental Development </vt:lpstr>
      <vt:lpstr>Language Development </vt:lpstr>
      <vt:lpstr>Factors Affecting Language Development </vt:lpstr>
      <vt:lpstr>Social Development </vt:lpstr>
      <vt:lpstr>Social Development </vt:lpstr>
      <vt:lpstr>Factors Affecting Social Development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Areas of Child Development</dc:title>
  <dc:creator>ADMIN</dc:creator>
  <cp:lastModifiedBy>ADMIN</cp:lastModifiedBy>
  <cp:revision>28</cp:revision>
  <dcterms:created xsi:type="dcterms:W3CDTF">2018-08-01T17:25:31Z</dcterms:created>
  <dcterms:modified xsi:type="dcterms:W3CDTF">2019-01-18T06:04:49Z</dcterms:modified>
</cp:coreProperties>
</file>