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Characteristics of Social Group Work Method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Social Group Work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Body of knowledge </a:t>
            </a:r>
          </a:p>
          <a:p>
            <a:endParaRPr lang="en-US" dirty="0" smtClean="0"/>
          </a:p>
          <a:p>
            <a:r>
              <a:rPr lang="en-US" dirty="0" smtClean="0"/>
              <a:t>Scientific </a:t>
            </a:r>
            <a:r>
              <a:rPr lang="en-US" dirty="0" smtClean="0"/>
              <a:t>method </a:t>
            </a:r>
          </a:p>
          <a:p>
            <a:endParaRPr lang="en-US" dirty="0" smtClean="0"/>
          </a:p>
          <a:p>
            <a:r>
              <a:rPr lang="en-US" dirty="0" smtClean="0"/>
              <a:t>Typical </a:t>
            </a:r>
            <a:r>
              <a:rPr lang="en-US" dirty="0" smtClean="0"/>
              <a:t>processes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Social Group Work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Specific </a:t>
            </a:r>
            <a:r>
              <a:rPr lang="en-US" dirty="0" smtClean="0"/>
              <a:t>tools, techniques </a:t>
            </a:r>
          </a:p>
          <a:p>
            <a:endParaRPr lang="en-US" dirty="0" smtClean="0"/>
          </a:p>
          <a:p>
            <a:r>
              <a:rPr lang="en-US" dirty="0" smtClean="0"/>
              <a:t>Equips </a:t>
            </a:r>
            <a:r>
              <a:rPr lang="en-US" dirty="0" smtClean="0"/>
              <a:t>with specific working skills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</a:t>
            </a:r>
            <a:r>
              <a:rPr lang="en-IN" dirty="0" smtClean="0"/>
              <a:t>of </a:t>
            </a:r>
            <a:r>
              <a:rPr lang="en-IN" dirty="0" smtClean="0"/>
              <a:t>Social Group Work Method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Impart </a:t>
            </a:r>
            <a:r>
              <a:rPr lang="en-US" dirty="0" smtClean="0"/>
              <a:t>the knowledge of method </a:t>
            </a:r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learn the processes of working </a:t>
            </a:r>
          </a:p>
          <a:p>
            <a:endParaRPr lang="en-US" dirty="0" smtClean="0"/>
          </a:p>
          <a:p>
            <a:r>
              <a:rPr lang="en-US" dirty="0" smtClean="0"/>
              <a:t>Equip </a:t>
            </a:r>
            <a:r>
              <a:rPr lang="en-US" dirty="0" smtClean="0"/>
              <a:t>the worker with skills, tools and techniques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</a:t>
            </a:r>
            <a:r>
              <a:rPr lang="en-IN" dirty="0" smtClean="0"/>
              <a:t>of </a:t>
            </a:r>
            <a:r>
              <a:rPr lang="en-IN" dirty="0" smtClean="0"/>
              <a:t>Social Group Work Method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Understand </a:t>
            </a:r>
            <a:r>
              <a:rPr lang="en-US" dirty="0" smtClean="0"/>
              <a:t>the scope of group work </a:t>
            </a:r>
          </a:p>
          <a:p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 smtClean="0"/>
              <a:t>to maintain the record </a:t>
            </a:r>
            <a:r>
              <a:rPr lang="en-US" dirty="0" smtClean="0"/>
              <a:t>of group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79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Characteristics of Social Group Work Method </vt:lpstr>
      <vt:lpstr>Characteristics of Social Group Work Method</vt:lpstr>
      <vt:lpstr>Characteristics of Social Group Work Method</vt:lpstr>
      <vt:lpstr>Purpose of Social Group Work Method </vt:lpstr>
      <vt:lpstr>Purpose of Social Group Work Method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Social Group Work Method </dc:title>
  <dc:creator>ADMIN</dc:creator>
  <cp:lastModifiedBy>ADMIN</cp:lastModifiedBy>
  <cp:revision>3</cp:revision>
  <dcterms:created xsi:type="dcterms:W3CDTF">2006-08-16T00:00:00Z</dcterms:created>
  <dcterms:modified xsi:type="dcterms:W3CDTF">2019-01-17T17:26:38Z</dcterms:modified>
</cp:coreProperties>
</file>