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Characteristics of Groups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Groups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Face to face relations</a:t>
            </a:r>
            <a:endParaRPr lang="mr-IN" dirty="0" smtClean="0"/>
          </a:p>
          <a:p>
            <a:endParaRPr lang="en-US" dirty="0" smtClean="0"/>
          </a:p>
          <a:p>
            <a:r>
              <a:rPr lang="en-US" dirty="0" smtClean="0"/>
              <a:t>Interactions </a:t>
            </a:r>
          </a:p>
          <a:p>
            <a:endParaRPr lang="en-US" dirty="0" smtClean="0"/>
          </a:p>
          <a:p>
            <a:r>
              <a:rPr lang="en-US" dirty="0" smtClean="0"/>
              <a:t>Influence of each other </a:t>
            </a:r>
          </a:p>
          <a:p>
            <a:endParaRPr lang="en-US" dirty="0" smtClean="0"/>
          </a:p>
          <a:p>
            <a:r>
              <a:rPr lang="en-US" dirty="0" smtClean="0"/>
              <a:t>Sense of unity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Groups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Importance of individual from every perspective </a:t>
            </a:r>
          </a:p>
          <a:p>
            <a:endParaRPr lang="en-US" dirty="0" smtClean="0"/>
          </a:p>
          <a:p>
            <a:r>
              <a:rPr lang="en-US" dirty="0" smtClean="0"/>
              <a:t>We feeling  </a:t>
            </a:r>
          </a:p>
          <a:p>
            <a:endParaRPr lang="en-US" dirty="0" smtClean="0"/>
          </a:p>
          <a:p>
            <a:r>
              <a:rPr lang="en-US" dirty="0" smtClean="0"/>
              <a:t>Capacity of fulfilling the needs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Groups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Groups and the need to belong </a:t>
            </a:r>
          </a:p>
          <a:p>
            <a:r>
              <a:rPr lang="en-US" dirty="0" smtClean="0"/>
              <a:t>Loneliness </a:t>
            </a:r>
            <a:r>
              <a:rPr lang="mr-IN" sz="2400" dirty="0" smtClean="0"/>
              <a:t>एकाकीपणा </a:t>
            </a:r>
            <a:endParaRPr lang="en-US" dirty="0" smtClean="0"/>
          </a:p>
          <a:p>
            <a:r>
              <a:rPr lang="en-US" dirty="0" smtClean="0"/>
              <a:t>Isolation </a:t>
            </a:r>
            <a:r>
              <a:rPr lang="mr-IN" sz="2400" dirty="0" smtClean="0"/>
              <a:t>पूर्ण वेगळेपण</a:t>
            </a:r>
            <a:endParaRPr lang="en-US" dirty="0" smtClean="0"/>
          </a:p>
          <a:p>
            <a:r>
              <a:rPr lang="en-US" dirty="0" smtClean="0"/>
              <a:t>Rejection </a:t>
            </a:r>
          </a:p>
          <a:p>
            <a:r>
              <a:rPr lang="en-US" dirty="0" smtClean="0"/>
              <a:t>Groups and social support </a:t>
            </a:r>
          </a:p>
          <a:p>
            <a:r>
              <a:rPr lang="en-US" dirty="0" smtClean="0"/>
              <a:t>Attitudes and values </a:t>
            </a:r>
          </a:p>
          <a:p>
            <a:r>
              <a:rPr lang="en-US" dirty="0" smtClean="0"/>
              <a:t>Identity </a:t>
            </a:r>
          </a:p>
          <a:p>
            <a:r>
              <a:rPr lang="en-US" dirty="0" smtClean="0"/>
              <a:t>Goal attainment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Social Groups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Interdependence of group members </a:t>
            </a:r>
          </a:p>
          <a:p>
            <a:r>
              <a:rPr lang="en-US" dirty="0" smtClean="0"/>
              <a:t>Relationship of the group to the external environment</a:t>
            </a:r>
          </a:p>
          <a:p>
            <a:r>
              <a:rPr lang="en-US" dirty="0" smtClean="0"/>
              <a:t>Forces that bind parts of a group together </a:t>
            </a:r>
          </a:p>
          <a:p>
            <a:r>
              <a:rPr lang="en-US" dirty="0" smtClean="0"/>
              <a:t>The motives for group membership and the degree of identification individual have with the group e.g. conformity </a:t>
            </a:r>
          </a:p>
          <a:p>
            <a:r>
              <a:rPr lang="en-US" dirty="0" smtClean="0"/>
              <a:t> leadership behavior </a:t>
            </a:r>
          </a:p>
          <a:p>
            <a:r>
              <a:rPr lang="en-US" dirty="0" smtClean="0"/>
              <a:t>Group culture 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104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Characteristics of Groups </vt:lpstr>
      <vt:lpstr>Characteristics Groups</vt:lpstr>
      <vt:lpstr>Characteristics Groups</vt:lpstr>
      <vt:lpstr>Significance of Groups </vt:lpstr>
      <vt:lpstr>Characteristics of Social Groups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Group </dc:title>
  <dc:creator>ADMIN</dc:creator>
  <cp:lastModifiedBy>ADMIN</cp:lastModifiedBy>
  <cp:revision>9</cp:revision>
  <dcterms:created xsi:type="dcterms:W3CDTF">2006-08-16T00:00:00Z</dcterms:created>
  <dcterms:modified xsi:type="dcterms:W3CDTF">2019-01-09T04:38:02Z</dcterms:modified>
</cp:coreProperties>
</file>