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47800"/>
            <a:ext cx="7772400" cy="1975104"/>
          </a:xfrm>
        </p:spPr>
        <p:txBody>
          <a:bodyPr/>
          <a:lstStyle/>
          <a:p>
            <a:r>
              <a:rPr lang="en-US" dirty="0" smtClean="0"/>
              <a:t>Children with Special Needs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pPr algn="r"/>
            <a:r>
              <a:rPr lang="en-US" dirty="0" smtClean="0"/>
              <a:t>Assistant Professor 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Definition</a:t>
            </a:r>
            <a:r>
              <a:rPr lang="en-IN" dirty="0" smtClean="0"/>
              <a:t> of </a:t>
            </a:r>
            <a:r>
              <a:rPr lang="en-IN" b="1" dirty="0" smtClean="0"/>
              <a:t>special needs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Any of various difficulties (such as a physical, emotional, behavioural, or learning disability or impairment) that causes an individual to require additional or specialized services or accommodations (such as in </a:t>
            </a:r>
            <a:r>
              <a:rPr lang="en-IN" b="1" dirty="0" smtClean="0"/>
              <a:t>education</a:t>
            </a:r>
            <a:r>
              <a:rPr lang="en-IN" dirty="0" smtClean="0"/>
              <a:t> or recreation) students with </a:t>
            </a:r>
            <a:r>
              <a:rPr lang="en-IN" b="1" dirty="0" smtClean="0"/>
              <a:t>special needs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Children with Special Needs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In the United States, </a:t>
            </a:r>
            <a:r>
              <a:rPr lang="en-IN" b="1" dirty="0" smtClean="0"/>
              <a:t>special needs</a:t>
            </a:r>
            <a:r>
              <a:rPr lang="en-IN" dirty="0" smtClean="0"/>
              <a:t> is a term used in clinical diagnostic and functional development to describe individuals who require assistance for disabilities that may be medical, mental, or psychological.</a:t>
            </a:r>
          </a:p>
          <a:p>
            <a:pPr algn="just"/>
            <a:endParaRPr lang="en-US" dirty="0" smtClean="0"/>
          </a:p>
          <a:p>
            <a:pPr algn="just"/>
            <a:r>
              <a:rPr lang="en-IN" b="1" dirty="0" smtClean="0"/>
              <a:t>Special needs</a:t>
            </a:r>
            <a:r>
              <a:rPr lang="en-IN" dirty="0" smtClean="0"/>
              <a:t> is defined as an individual with a mental, emotional, or physical disability.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causes a child to have a special needs?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It can mean anything from slight learning disabilities to profound retardation. </a:t>
            </a:r>
          </a:p>
          <a:p>
            <a:pPr algn="just"/>
            <a:r>
              <a:rPr lang="en-IN" b="1" dirty="0" smtClean="0"/>
              <a:t>Special needs</a:t>
            </a:r>
            <a:r>
              <a:rPr lang="en-IN" dirty="0" smtClean="0"/>
              <a:t> can be caused by many factors. </a:t>
            </a:r>
          </a:p>
          <a:p>
            <a:pPr algn="just"/>
            <a:r>
              <a:rPr lang="en-IN" dirty="0" smtClean="0"/>
              <a:t>Birth injury, genetics, or </a:t>
            </a:r>
            <a:r>
              <a:rPr lang="en-IN" b="1" dirty="0" smtClean="0"/>
              <a:t>causes</a:t>
            </a:r>
            <a:r>
              <a:rPr lang="en-IN" dirty="0" smtClean="0"/>
              <a:t> we do not understand </a:t>
            </a:r>
            <a:r>
              <a:rPr lang="en-IN" b="1" dirty="0" smtClean="0"/>
              <a:t>can cause a child</a:t>
            </a:r>
            <a:r>
              <a:rPr lang="en-IN" dirty="0" smtClean="0"/>
              <a:t> to be </a:t>
            </a:r>
            <a:r>
              <a:rPr lang="en-IN" dirty="0" err="1" smtClean="0"/>
              <a:t>labeled</a:t>
            </a:r>
            <a:r>
              <a:rPr lang="en-IN" dirty="0" smtClean="0"/>
              <a:t> </a:t>
            </a:r>
            <a:r>
              <a:rPr lang="en-IN" b="1" dirty="0" smtClean="0"/>
              <a:t>special needs.</a:t>
            </a:r>
          </a:p>
          <a:p>
            <a:pPr algn="just"/>
            <a:r>
              <a:rPr lang="en-IN" dirty="0" smtClean="0"/>
              <a:t>There are many new innovative therapies that can </a:t>
            </a:r>
            <a:r>
              <a:rPr lang="en-IN" b="1" dirty="0" smtClean="0"/>
              <a:t>make</a:t>
            </a:r>
            <a:r>
              <a:rPr lang="en-IN" dirty="0" smtClean="0"/>
              <a:t> a big difference in their </a:t>
            </a:r>
            <a:r>
              <a:rPr lang="en-IN" b="1" dirty="0" smtClean="0"/>
              <a:t>child's</a:t>
            </a:r>
            <a:r>
              <a:rPr lang="en-IN" dirty="0" smtClean="0"/>
              <a:t> life.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Special </a:t>
            </a:r>
            <a:r>
              <a:rPr lang="en-US" dirty="0" smtClean="0"/>
              <a:t>Needs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Autism</a:t>
            </a:r>
          </a:p>
          <a:p>
            <a:endParaRPr lang="en-IN" dirty="0" smtClean="0"/>
          </a:p>
          <a:p>
            <a:r>
              <a:rPr lang="en-IN" dirty="0" smtClean="0"/>
              <a:t>ADHD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Cerebral </a:t>
            </a:r>
            <a:r>
              <a:rPr lang="en-IN" dirty="0" smtClean="0"/>
              <a:t>palsy</a:t>
            </a:r>
          </a:p>
          <a:p>
            <a:endParaRPr lang="en-IN" dirty="0" smtClean="0"/>
          </a:p>
          <a:p>
            <a:r>
              <a:rPr lang="en-IN" dirty="0" smtClean="0"/>
              <a:t>Down </a:t>
            </a:r>
            <a:r>
              <a:rPr lang="en-IN" dirty="0" smtClean="0"/>
              <a:t>syndrome</a:t>
            </a:r>
          </a:p>
          <a:p>
            <a:endParaRPr lang="en-IN" dirty="0" smtClean="0"/>
          </a:p>
          <a:p>
            <a:r>
              <a:rPr lang="en-IN" dirty="0" smtClean="0"/>
              <a:t>Emotional disturbance</a:t>
            </a:r>
            <a:endParaRPr lang="en-IN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Special </a:t>
            </a:r>
            <a:r>
              <a:rPr lang="en-US" dirty="0" smtClean="0"/>
              <a:t>Needs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Epilepsy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Reading </a:t>
            </a:r>
            <a:r>
              <a:rPr lang="en-IN" dirty="0" smtClean="0"/>
              <a:t>and learning disabilities</a:t>
            </a:r>
          </a:p>
          <a:p>
            <a:endParaRPr lang="en-IN" dirty="0" smtClean="0"/>
          </a:p>
          <a:p>
            <a:r>
              <a:rPr lang="en-IN" dirty="0" smtClean="0"/>
              <a:t>Intellectual </a:t>
            </a:r>
            <a:r>
              <a:rPr lang="en-IN" dirty="0" smtClean="0"/>
              <a:t>disabilities</a:t>
            </a:r>
          </a:p>
          <a:p>
            <a:endParaRPr lang="en-IN" dirty="0" smtClean="0"/>
          </a:p>
          <a:p>
            <a:r>
              <a:rPr lang="en-IN" dirty="0" smtClean="0"/>
              <a:t>Pervasive </a:t>
            </a:r>
            <a:r>
              <a:rPr lang="en-IN" dirty="0" smtClean="0"/>
              <a:t>developmental </a:t>
            </a:r>
            <a:r>
              <a:rPr lang="en-IN" dirty="0" smtClean="0"/>
              <a:t>disorder</a:t>
            </a:r>
            <a:endParaRPr lang="en-IN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Special </a:t>
            </a:r>
            <a:r>
              <a:rPr lang="en-US" dirty="0" smtClean="0"/>
              <a:t>Needs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Speech </a:t>
            </a:r>
            <a:r>
              <a:rPr lang="en-IN" dirty="0" smtClean="0"/>
              <a:t>and language impairments</a:t>
            </a:r>
          </a:p>
          <a:p>
            <a:endParaRPr lang="en-IN" dirty="0" smtClean="0"/>
          </a:p>
          <a:p>
            <a:r>
              <a:rPr lang="en-IN" dirty="0" err="1" smtClean="0"/>
              <a:t>Spina</a:t>
            </a:r>
            <a:r>
              <a:rPr lang="en-IN" dirty="0" smtClean="0"/>
              <a:t> </a:t>
            </a:r>
            <a:r>
              <a:rPr lang="en-IN" dirty="0" smtClean="0"/>
              <a:t>bifida</a:t>
            </a:r>
          </a:p>
          <a:p>
            <a:endParaRPr lang="en-IN" dirty="0" smtClean="0"/>
          </a:p>
          <a:p>
            <a:r>
              <a:rPr lang="en-IN" dirty="0" smtClean="0"/>
              <a:t>Traumatic </a:t>
            </a:r>
            <a:r>
              <a:rPr lang="en-IN" dirty="0" smtClean="0"/>
              <a:t>brain injury</a:t>
            </a:r>
          </a:p>
          <a:p>
            <a:endParaRPr lang="en-IN" dirty="0" smtClean="0"/>
          </a:p>
          <a:p>
            <a:r>
              <a:rPr lang="en-IN" dirty="0" smtClean="0"/>
              <a:t>Visual </a:t>
            </a:r>
            <a:r>
              <a:rPr lang="en-IN" dirty="0" smtClean="0"/>
              <a:t>impairment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2748</TotalTime>
  <Words>120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Metro</vt:lpstr>
      <vt:lpstr>Children with Special Needs</vt:lpstr>
      <vt:lpstr>Definition of special needs</vt:lpstr>
      <vt:lpstr>Children with Special Needs</vt:lpstr>
      <vt:lpstr>What causes a child to have a special needs? </vt:lpstr>
      <vt:lpstr>Types of Special Needs</vt:lpstr>
      <vt:lpstr>Types of Special Needs</vt:lpstr>
      <vt:lpstr>Types of Special Needs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 with Special Needs</dc:title>
  <dc:creator>ADMIN</dc:creator>
  <cp:lastModifiedBy>ADMIN</cp:lastModifiedBy>
  <cp:revision>10</cp:revision>
  <dcterms:created xsi:type="dcterms:W3CDTF">2006-08-16T00:00:00Z</dcterms:created>
  <dcterms:modified xsi:type="dcterms:W3CDTF">2019-01-18T06:16:43Z</dcterms:modified>
</cp:coreProperties>
</file>