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BDC2CF-E822-4B12-9EFD-EECFFB0010B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D3ACE0-47C6-4132-8F4F-FA4EFC649DF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 of Child Development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Child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Development of child can be defined as the emergence and expansion of his capacities to provide greater facility in functioning.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development is achieved through the process of growth, maturation and learning which has two aspects of change: quantity (size) and quality (maturation)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Child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Development is measured in terms of </a:t>
            </a:r>
          </a:p>
          <a:p>
            <a:pPr lvl="1" algn="just"/>
            <a:r>
              <a:rPr lang="en-US" dirty="0" smtClean="0"/>
              <a:t>anatomic, </a:t>
            </a:r>
          </a:p>
          <a:p>
            <a:pPr lvl="1" algn="just"/>
            <a:r>
              <a:rPr lang="en-US" dirty="0" smtClean="0"/>
              <a:t>physiologic and </a:t>
            </a:r>
          </a:p>
          <a:p>
            <a:pPr lvl="1" algn="just"/>
            <a:r>
              <a:rPr lang="en-US" dirty="0" smtClean="0"/>
              <a:t>behavioral aspect 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It also refers to an increase in magnitude; in body size, in muscular strength and intellectual ability.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Growth is a measure of physical maturation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Principles of Child Growth </a:t>
            </a:r>
            <a:br>
              <a:rPr lang="en-US" dirty="0" smtClean="0"/>
            </a:br>
            <a:r>
              <a:rPr lang="en-US" dirty="0" smtClean="0"/>
              <a:t>and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Development follows a pattern </a:t>
            </a:r>
          </a:p>
          <a:p>
            <a:pPr lvl="1" algn="just"/>
            <a:r>
              <a:rPr lang="en-US" dirty="0" smtClean="0"/>
              <a:t>Peculiar pattern of development of species  </a:t>
            </a:r>
          </a:p>
          <a:p>
            <a:pPr lvl="1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Every individual normally passes through each major stage of development </a:t>
            </a:r>
          </a:p>
          <a:p>
            <a:pPr lvl="1" algn="just"/>
            <a:r>
              <a:rPr lang="en-US" dirty="0" smtClean="0"/>
              <a:t>Pre natal period : from conception to birth </a:t>
            </a:r>
          </a:p>
          <a:p>
            <a:pPr lvl="1" algn="just"/>
            <a:r>
              <a:rPr lang="en-US" dirty="0" smtClean="0"/>
              <a:t>Neo natal stage  : from birth  to 2 weeks </a:t>
            </a:r>
          </a:p>
          <a:p>
            <a:pPr lvl="1" algn="just"/>
            <a:r>
              <a:rPr lang="en-US" dirty="0" smtClean="0"/>
              <a:t>Infancy  	     : from 2 weeks to one year </a:t>
            </a:r>
          </a:p>
          <a:p>
            <a:pPr lvl="1" algn="just"/>
            <a:r>
              <a:rPr lang="en-US" dirty="0" smtClean="0"/>
              <a:t>Babyhood 	     : from on year to 2 years </a:t>
            </a:r>
          </a:p>
          <a:p>
            <a:pPr lvl="1" algn="just"/>
            <a:r>
              <a:rPr lang="en-US" dirty="0" smtClean="0"/>
              <a:t>Childhood 	     : from 2 to 12 years </a:t>
            </a:r>
          </a:p>
          <a:p>
            <a:pPr lvl="1" algn="just"/>
            <a:r>
              <a:rPr lang="en-US" dirty="0" smtClean="0"/>
              <a:t>Adolescence 	     : from 13 years onwards …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Principles of Child Growth </a:t>
            </a:r>
            <a:br>
              <a:rPr lang="en-US" dirty="0" smtClean="0"/>
            </a:br>
            <a:r>
              <a:rPr lang="en-US" dirty="0" smtClean="0"/>
              <a:t>and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Development proceeds from general to specific response </a:t>
            </a:r>
          </a:p>
          <a:p>
            <a:pPr lvl="1" algn="just"/>
            <a:r>
              <a:rPr lang="en-US" dirty="0" smtClean="0"/>
              <a:t>Development of motor or mental responses are general before and they become specific e.g. speech</a:t>
            </a:r>
          </a:p>
          <a:p>
            <a:pPr algn="just"/>
            <a:r>
              <a:rPr lang="en-US" dirty="0" smtClean="0"/>
              <a:t>Development is continuous </a:t>
            </a:r>
          </a:p>
          <a:p>
            <a:pPr lvl="1" algn="just"/>
            <a:r>
              <a:rPr lang="en-US" dirty="0" smtClean="0"/>
              <a:t>From conception to death </a:t>
            </a:r>
          </a:p>
          <a:p>
            <a:pPr algn="just"/>
            <a:r>
              <a:rPr lang="en-US" dirty="0" smtClean="0"/>
              <a:t>Individual differences is rate of development remain constant </a:t>
            </a:r>
          </a:p>
          <a:p>
            <a:pPr lvl="1" algn="just"/>
            <a:r>
              <a:rPr lang="en-US" dirty="0" smtClean="0"/>
              <a:t>E.g. height 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Principles of Child Growth </a:t>
            </a:r>
            <a:br>
              <a:rPr lang="en-US" dirty="0" smtClean="0"/>
            </a:br>
            <a:r>
              <a:rPr lang="en-US" dirty="0" smtClean="0"/>
              <a:t>and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rate of development is different for different parts of body </a:t>
            </a:r>
          </a:p>
          <a:p>
            <a:pPr lvl="1" algn="just"/>
            <a:r>
              <a:rPr lang="en-US" dirty="0" smtClean="0"/>
              <a:t>Maturity at different times </a:t>
            </a:r>
          </a:p>
          <a:p>
            <a:pPr algn="just"/>
            <a:r>
              <a:rPr lang="en-US" dirty="0" smtClean="0"/>
              <a:t>Most traits are co-related in development </a:t>
            </a:r>
          </a:p>
          <a:p>
            <a:pPr lvl="1" algn="just"/>
            <a:r>
              <a:rPr lang="en-US" dirty="0" smtClean="0"/>
              <a:t>Development of language is related to the development organs</a:t>
            </a:r>
          </a:p>
          <a:p>
            <a:pPr algn="just"/>
            <a:r>
              <a:rPr lang="en-US" dirty="0" smtClean="0"/>
              <a:t>Development is predicted </a:t>
            </a:r>
          </a:p>
          <a:p>
            <a:pPr lvl="1"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Principles of Child Growth </a:t>
            </a:r>
            <a:br>
              <a:rPr lang="en-US" dirty="0" smtClean="0"/>
            </a:br>
            <a:r>
              <a:rPr lang="en-US" dirty="0" smtClean="0"/>
              <a:t>and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Each development phase has traits characteristics of its own </a:t>
            </a:r>
          </a:p>
          <a:p>
            <a:pPr lvl="1" algn="just"/>
            <a:r>
              <a:rPr lang="en-US" dirty="0" smtClean="0"/>
              <a:t>2 years getting control over his body </a:t>
            </a:r>
          </a:p>
          <a:p>
            <a:pPr algn="just"/>
            <a:r>
              <a:rPr lang="en-US" dirty="0" smtClean="0"/>
              <a:t>Many forms of so called ‘problem behaviour’ are normal behaviour of the age in which they occur </a:t>
            </a:r>
          </a:p>
          <a:p>
            <a:pPr lvl="1" algn="just"/>
            <a:r>
              <a:rPr lang="en-US" dirty="0" smtClean="0"/>
              <a:t>E.g. lying is common </a:t>
            </a:r>
          </a:p>
          <a:p>
            <a:pPr algn="just"/>
            <a:r>
              <a:rPr lang="en-US" dirty="0" smtClean="0"/>
              <a:t>Individual differences exist in development</a:t>
            </a:r>
          </a:p>
          <a:p>
            <a:pPr lvl="1" algn="just"/>
            <a:r>
              <a:rPr lang="en-US" dirty="0" smtClean="0"/>
              <a:t>‘Slow growers and fast growers’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171</TotalTime>
  <Words>291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Concept of Child Development</vt:lpstr>
      <vt:lpstr>Concept of Child Development</vt:lpstr>
      <vt:lpstr>Concept of Child Development</vt:lpstr>
      <vt:lpstr>General Principles of Child Growth  and Development</vt:lpstr>
      <vt:lpstr>General Principles of Child Growth  and Development</vt:lpstr>
      <vt:lpstr>General Principles of Child Growth  and Development</vt:lpstr>
      <vt:lpstr>General Principles of Child Growth  and Development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of Child Development</dc:title>
  <dc:creator>ADMIN</dc:creator>
  <cp:lastModifiedBy>ADMIN</cp:lastModifiedBy>
  <cp:revision>19</cp:revision>
  <dcterms:created xsi:type="dcterms:W3CDTF">2018-07-30T04:26:34Z</dcterms:created>
  <dcterms:modified xsi:type="dcterms:W3CDTF">2019-01-18T06:17:54Z</dcterms:modified>
</cp:coreProperties>
</file>