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2" r:id="rId8"/>
    <p:sldId id="264" r:id="rId9"/>
    <p:sldId id="265" r:id="rId10"/>
    <p:sldId id="260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24200" y="1371600"/>
            <a:ext cx="5257800" cy="1470025"/>
          </a:xfrm>
        </p:spPr>
        <p:txBody>
          <a:bodyPr>
            <a:normAutofit fontScale="90000"/>
          </a:bodyPr>
          <a:lstStyle/>
          <a:p>
            <a:pPr algn="r"/>
            <a:r>
              <a:rPr lang="en-IN" dirty="0" smtClean="0"/>
              <a:t>Demographic characteristics of </a:t>
            </a:r>
            <a:r>
              <a:rPr lang="en-IN" dirty="0" smtClean="0"/>
              <a:t>Children</a:t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US" sz="3600" dirty="0" smtClean="0"/>
              <a:t>Mr. Vijay </a:t>
            </a:r>
            <a:r>
              <a:rPr lang="en-US" sz="3600" dirty="0" err="1" smtClean="0"/>
              <a:t>Sansare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Assistant Professor 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pic>
        <p:nvPicPr>
          <p:cNvPr id="4" name="Picture 3" descr="CR_whoischild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371600"/>
            <a:ext cx="2438400" cy="4429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Rural - Urban Distribution of Children Population *</a:t>
            </a:r>
            <a:endParaRPr lang="en-IN" dirty="0"/>
          </a:p>
        </p:txBody>
      </p:sp>
      <p:pic>
        <p:nvPicPr>
          <p:cNvPr id="4" name="Content Placeholder 3" descr="Rural-Urban-Distribution-of-Children-Populatio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1" y="1676400"/>
            <a:ext cx="8077200" cy="4724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State wise distribution of Children’s population *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Uttar Pradesh (19.27%) is the state with highest children’s population in the country followed by Bihar (10.55 %), Maharashtra (8.15 %), West Bengal (6.81 %) and Madhya Pradesh (6.46%) constitutes 52% of Children’s population in the country.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State wise distribution of Children’s population *</a:t>
            </a:r>
            <a:endParaRPr lang="en-IN" dirty="0"/>
          </a:p>
        </p:txBody>
      </p:sp>
      <p:pic>
        <p:nvPicPr>
          <p:cNvPr id="4" name="Content Placeholder 3" descr="State-wise-distribution-of-Children-populatio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3050" y="2173287"/>
            <a:ext cx="6057900" cy="38290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State wise and Gender wise distribution of Children’s population*</a:t>
            </a:r>
            <a:endParaRPr lang="en-IN" dirty="0"/>
          </a:p>
        </p:txBody>
      </p:sp>
      <p:pic>
        <p:nvPicPr>
          <p:cNvPr id="4" name="Content Placeholder 3" descr="State-wise-and-Gender-wise-distribution-of-Children-population-indi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6762" y="1858962"/>
            <a:ext cx="7610475" cy="44577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dirty="0" smtClean="0"/>
              <a:t>Male – Female Children’s Ratio *</a:t>
            </a:r>
            <a:br>
              <a:rPr lang="en-IN" b="1" dirty="0" smtClean="0"/>
            </a:br>
            <a:r>
              <a:rPr lang="en-IN" sz="2200" dirty="0" smtClean="0"/>
              <a:t>The Child gender Ratio in the country has declined</a:t>
            </a:r>
            <a:endParaRPr lang="en-IN" sz="2200" dirty="0"/>
          </a:p>
        </p:txBody>
      </p:sp>
      <p:pic>
        <p:nvPicPr>
          <p:cNvPr id="4" name="Content Placeholder 3" descr="Male-Female-Children-Ratio-Indi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85987" y="2620962"/>
            <a:ext cx="4772025" cy="29337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dirty="0" smtClean="0"/>
              <a:t>Gender wise Adult V/S Children *</a:t>
            </a:r>
            <a:endParaRPr lang="en-IN" dirty="0"/>
          </a:p>
        </p:txBody>
      </p:sp>
      <p:pic>
        <p:nvPicPr>
          <p:cNvPr id="4" name="Content Placeholder 3" descr="Gender-wise-Adult-Children-Indi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81225" y="2606675"/>
            <a:ext cx="4781550" cy="29622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Gender wise distribution of Rural - Urban Children Population *</a:t>
            </a:r>
            <a:endParaRPr lang="en-IN" dirty="0"/>
          </a:p>
        </p:txBody>
      </p:sp>
      <p:pic>
        <p:nvPicPr>
          <p:cNvPr id="4" name="Content Placeholder 3" descr="Gender-wise-distribution-of-Rural-Urban-Children-Populatio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9800" y="2635250"/>
            <a:ext cx="4724400" cy="29051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Age distribution of Rural &amp; Urban population*</a:t>
            </a:r>
            <a:endParaRPr lang="en-IN" dirty="0"/>
          </a:p>
        </p:txBody>
      </p:sp>
      <p:pic>
        <p:nvPicPr>
          <p:cNvPr id="4" name="Content Placeholder 3" descr="Age-distribution-of-Rural-Urban-populatio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9800" y="2635250"/>
            <a:ext cx="4724400" cy="29051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Age distribution of Rural &amp; Urban population*</a:t>
            </a:r>
            <a:endParaRPr lang="en-IN" dirty="0"/>
          </a:p>
        </p:txBody>
      </p:sp>
      <p:pic>
        <p:nvPicPr>
          <p:cNvPr id="6" name="Content Placeholder 5" descr="Age-distribution-of-Rural-Urban-population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76462" y="2606675"/>
            <a:ext cx="4791075" cy="29622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Comparison of Adult and Children population in Rural and Urban India *</a:t>
            </a:r>
            <a:endParaRPr lang="en-IN" dirty="0"/>
          </a:p>
        </p:txBody>
      </p:sp>
      <p:pic>
        <p:nvPicPr>
          <p:cNvPr id="4" name="Content Placeholder 3" descr="Comparison-of-Adult-and-Children-population-in-Rural-Urban-Indi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85987" y="2616200"/>
            <a:ext cx="4772025" cy="29432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IN" sz="3600" dirty="0" smtClean="0"/>
              <a:t>Demographic characteristics of Children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India with </a:t>
            </a:r>
            <a:r>
              <a:rPr lang="en-IN" b="1" dirty="0" smtClean="0"/>
              <a:t>1.21 billion people</a:t>
            </a:r>
            <a:r>
              <a:rPr lang="en-IN" dirty="0" smtClean="0"/>
              <a:t> constitutes as the second most populous country in the world, while children represents 39% of total population of the country.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The figures show that the larger number of about 29 percent constitutes Children in the age between 0-5 years.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http://www.childlineindia.org.in/child-in-india.htm 4.30pm, 02/09/2018</a:t>
            </a:r>
          </a:p>
          <a:p>
            <a:r>
              <a:rPr lang="en-IN" b="1" dirty="0" smtClean="0"/>
              <a:t>*Data Source: Census of India 2010-11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/>
              <a:t>Demographic characteristics of Children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IN" dirty="0" smtClean="0"/>
              <a:t>Census of India considers children to be any person below the age of 14, as do most government programmes. </a:t>
            </a:r>
          </a:p>
          <a:p>
            <a:pPr algn="just"/>
            <a:r>
              <a:rPr lang="en-IN" dirty="0" smtClean="0"/>
              <a:t>Biologically childhood is the stage between infancy and adulthood. </a:t>
            </a:r>
          </a:p>
          <a:p>
            <a:pPr algn="just"/>
            <a:r>
              <a:rPr lang="en-IN" dirty="0" smtClean="0"/>
              <a:t>According to the UNCRC 'a child means every human being below the age of eighteen years unless, under the law applicable to the child, majority is attained earlier'. </a:t>
            </a:r>
          </a:p>
          <a:p>
            <a:pPr algn="just"/>
            <a:r>
              <a:rPr lang="en-IN" dirty="0" smtClean="0"/>
              <a:t>This definition of child allows for individual countries to determine according to the own discretion the age limits of a child in their own laws. </a:t>
            </a:r>
          </a:p>
          <a:p>
            <a:pPr algn="just"/>
            <a:r>
              <a:rPr lang="en-IN" dirty="0" smtClean="0"/>
              <a:t>But in India various laws related to children define children in different age limits.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 smtClean="0"/>
              <a:t>How many children are there in India?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581400" cy="464819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IN" dirty="0" smtClean="0"/>
              <a:t>India with 1.21 billion people constitutes as the second most populous country in the world, while children represents 39% of total population of the country.</a:t>
            </a:r>
            <a:endParaRPr lang="en-IN" dirty="0"/>
          </a:p>
        </p:txBody>
      </p:sp>
      <p:pic>
        <p:nvPicPr>
          <p:cNvPr id="4" name="Picture 3" descr="percentage-of-children-india-graph-char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1524000"/>
            <a:ext cx="4876800" cy="487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 smtClean="0"/>
              <a:t>Age group of India’s Children *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581400" cy="48768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IN" dirty="0" smtClean="0"/>
              <a:t>The figures show that the larger number of about 29 percent constitutes Children in the age between 0-5 years. </a:t>
            </a:r>
          </a:p>
          <a:p>
            <a:pPr algn="just"/>
            <a:r>
              <a:rPr lang="en-IN" dirty="0" smtClean="0"/>
              <a:t>The share of Children (0-6 years) in the total population has showed a decline of 2.8 points in 2011, compared to Census 2001. </a:t>
            </a:r>
          </a:p>
          <a:p>
            <a:pPr algn="just"/>
            <a:r>
              <a:rPr lang="en-IN" dirty="0" smtClean="0"/>
              <a:t>The children's population (0-18) is 472 million.</a:t>
            </a:r>
            <a:endParaRPr lang="en-IN" dirty="0"/>
          </a:p>
        </p:txBody>
      </p:sp>
      <p:pic>
        <p:nvPicPr>
          <p:cNvPr id="5" name="Picture 4" descr="Age-group-of-Indian-Childre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1600200"/>
            <a:ext cx="4781550" cy="480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 smtClean="0"/>
              <a:t>Age group VS Gender of India’s Children *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543800" cy="48768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IN" dirty="0" smtClean="0"/>
              <a:t>While an absolute increase of 181 million in the country’s population has been recorded during the decade 2001-2011, there is a reduction of 5.05 millions in the population of children aged 0-6 years during 2010-11. </a:t>
            </a:r>
          </a:p>
          <a:p>
            <a:pPr algn="just"/>
            <a:r>
              <a:rPr lang="en-IN" dirty="0" smtClean="0"/>
              <a:t>The decline in male children is 2.06 million and in female children is 2.99 millions. </a:t>
            </a:r>
          </a:p>
          <a:p>
            <a:pPr algn="just"/>
            <a:r>
              <a:rPr lang="en-IN" dirty="0" smtClean="0"/>
              <a:t>The share of Children (0-6 years) in the total population has showed a decline of 2.8 points in 2011, compared to Census 2001 and the decline was sharper for female children than male children in the age group 0-6 years.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 smtClean="0"/>
              <a:t>Age group VS Gender of India’s Children *</a:t>
            </a:r>
            <a:endParaRPr lang="en-IN" sz="3600" dirty="0"/>
          </a:p>
        </p:txBody>
      </p:sp>
      <p:pic>
        <p:nvPicPr>
          <p:cNvPr id="7" name="Content Placeholder 6" descr="Age-group-vs-Gender-of-Indian-Childre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81225" y="2616200"/>
            <a:ext cx="4781550" cy="29432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 smtClean="0"/>
              <a:t>Gender of India’s Children *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IN" dirty="0" smtClean="0"/>
              <a:t>The number of boys has dropped 2.42 per cent and that of girls 3.80 per cent. Population (0-6 years) 2001-2011 registered minus (-) 3.08 percent growth with minus (-)2.42 for males and -3.80 for females. </a:t>
            </a:r>
          </a:p>
          <a:p>
            <a:pPr algn="just"/>
            <a:r>
              <a:rPr lang="en-IN" dirty="0" smtClean="0"/>
              <a:t>The proportion of Child Population in the age group of 0-6 years to total population is 13.1 percent while the corresponding figure in 2001 was 15.9 percent. </a:t>
            </a:r>
          </a:p>
          <a:p>
            <a:pPr algn="just"/>
            <a:r>
              <a:rPr lang="en-IN" dirty="0" smtClean="0"/>
              <a:t>The decline has been to the extent of 2.8 points.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 smtClean="0"/>
              <a:t>Gender of India’s Children *</a:t>
            </a:r>
            <a:endParaRPr lang="en-IN" sz="3600" dirty="0"/>
          </a:p>
        </p:txBody>
      </p:sp>
      <p:pic>
        <p:nvPicPr>
          <p:cNvPr id="4" name="Content Placeholder 3" descr="Gender-of-Indian-Childre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81225" y="2616200"/>
            <a:ext cx="4781550" cy="29432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380</TotalTime>
  <Words>493</Words>
  <Application>Microsoft Office PowerPoint</Application>
  <PresentationFormat>On-screen Show (4:3)</PresentationFormat>
  <Paragraphs>41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Module</vt:lpstr>
      <vt:lpstr>Demographic characteristics of Children   Mr. Vijay Sansare Assistant Professor  </vt:lpstr>
      <vt:lpstr>Demographic characteristics of Children</vt:lpstr>
      <vt:lpstr>Demographic characteristics of Children</vt:lpstr>
      <vt:lpstr>How many children are there in India?</vt:lpstr>
      <vt:lpstr>Age group of India’s Children *</vt:lpstr>
      <vt:lpstr>Age group VS Gender of India’s Children *</vt:lpstr>
      <vt:lpstr>Age group VS Gender of India’s Children *</vt:lpstr>
      <vt:lpstr>Gender of India’s Children *</vt:lpstr>
      <vt:lpstr>Gender of India’s Children *</vt:lpstr>
      <vt:lpstr>Rural - Urban Distribution of Children Population *</vt:lpstr>
      <vt:lpstr>State wise distribution of Children’s population *</vt:lpstr>
      <vt:lpstr>State wise distribution of Children’s population *</vt:lpstr>
      <vt:lpstr>State wise and Gender wise distribution of Children’s population*</vt:lpstr>
      <vt:lpstr>Male – Female Children’s Ratio * The Child gender Ratio in the country has declined</vt:lpstr>
      <vt:lpstr>Gender wise Adult V/S Children *</vt:lpstr>
      <vt:lpstr>Gender wise distribution of Rural - Urban Children Population *</vt:lpstr>
      <vt:lpstr>Age distribution of Rural &amp; Urban population*</vt:lpstr>
      <vt:lpstr>Age distribution of Rural &amp; Urban population*</vt:lpstr>
      <vt:lpstr>Comparison of Adult and Children population in Rural and Urban India *</vt:lpstr>
      <vt:lpstr>Reference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Demographic characteristics of Children</dc:title>
  <dc:creator>ADMIN</dc:creator>
  <cp:lastModifiedBy>ADMIN</cp:lastModifiedBy>
  <cp:revision>20</cp:revision>
  <dcterms:created xsi:type="dcterms:W3CDTF">2006-08-16T00:00:00Z</dcterms:created>
  <dcterms:modified xsi:type="dcterms:W3CDTF">2019-01-18T06:19:33Z</dcterms:modified>
</cp:coreProperties>
</file>