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58" r:id="rId5"/>
    <p:sldId id="261" r:id="rId6"/>
    <p:sldId id="264" r:id="rId7"/>
    <p:sldId id="262" r:id="rId8"/>
    <p:sldId id="265" r:id="rId9"/>
    <p:sldId id="266" r:id="rId10"/>
    <p:sldId id="267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Difference Between; </a:t>
            </a:r>
            <a:b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Real Self and Ideal Self</a:t>
            </a:r>
            <a:endParaRPr lang="en-IN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endParaRPr lang="en-US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Exercise 2: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r"/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en-US" b="1" dirty="0" smtClean="0"/>
              <a:t>Part – I </a:t>
            </a:r>
            <a:endParaRPr lang="en-IN" b="1" dirty="0" smtClean="0"/>
          </a:p>
          <a:p>
            <a:r>
              <a:rPr lang="en-IN" dirty="0" smtClean="0"/>
              <a:t>Describe how your feel about your appearance in as much detail as you can.</a:t>
            </a:r>
          </a:p>
          <a:p>
            <a:endParaRPr lang="en-US" dirty="0" smtClean="0"/>
          </a:p>
          <a:p>
            <a:endParaRPr lang="en-IN" dirty="0" smtClean="0"/>
          </a:p>
          <a:p>
            <a:r>
              <a:rPr lang="en-IN" dirty="0" smtClean="0"/>
              <a:t>Describe what you can do to make the most of your appearance as it is now, include things you already do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IN" dirty="0" smtClean="0"/>
          </a:p>
          <a:p>
            <a:r>
              <a:rPr lang="en-IN" dirty="0" smtClean="0"/>
              <a:t>Describe your ideal appearance in as much detail as possible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Part – II </a:t>
            </a:r>
          </a:p>
          <a:p>
            <a:endParaRPr lang="en-IN" dirty="0" smtClean="0"/>
          </a:p>
          <a:p>
            <a:r>
              <a:rPr lang="en-IN" dirty="0" smtClean="0"/>
              <a:t>How would you adjust your ideal self to make it more realistic for you to achieve?</a:t>
            </a: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Manuela </a:t>
            </a:r>
            <a:r>
              <a:rPr lang="en-US" dirty="0" err="1" smtClean="0"/>
              <a:t>Heberle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Carl Roger </a:t>
            </a:r>
          </a:p>
          <a:p>
            <a:r>
              <a:rPr lang="en-IN" dirty="0" smtClean="0"/>
              <a:t>https://listentomethunder.wordpress.com/2012/03/31/the-real-vs-the-ideal-self/</a:t>
            </a:r>
          </a:p>
          <a:p>
            <a:r>
              <a:rPr lang="en-IN" dirty="0" smtClean="0"/>
              <a:t>https://cdn.shopify.com/s/files/1/0377/6033/files/LYL_5_Worksheet.pdf</a:t>
            </a:r>
          </a:p>
          <a:p>
            <a:r>
              <a:rPr lang="en-IN" dirty="0" smtClean="0"/>
              <a:t>https://case.edu/provost/ideal/doc/Boyatzis_2006_idealself.pdf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25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 </a:t>
            </a:r>
            <a:r>
              <a:rPr lang="en-IN" b="1" dirty="0" smtClean="0"/>
              <a:t>real self</a:t>
            </a:r>
            <a:r>
              <a:rPr lang="en-IN" dirty="0" smtClean="0"/>
              <a:t> and the ideal </a:t>
            </a:r>
            <a:r>
              <a:rPr lang="en-IN" b="1" dirty="0" smtClean="0"/>
              <a:t>self</a:t>
            </a:r>
            <a:r>
              <a:rPr lang="en-IN" dirty="0" smtClean="0"/>
              <a:t> are terms used to describe personality domains in the psychology.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The degree to which the two selves are congruent </a:t>
            </a:r>
            <a:r>
              <a:rPr lang="hi-IN" dirty="0" smtClean="0"/>
              <a:t>एकरुप</a:t>
            </a:r>
            <a:r>
              <a:rPr lang="en-IN" dirty="0" smtClean="0"/>
              <a:t>, is equal to the degree of peace of mind.</a:t>
            </a:r>
          </a:p>
          <a:p>
            <a:pPr algn="just"/>
            <a:endParaRPr lang="en-US" dirty="0" smtClean="0"/>
          </a:p>
          <a:p>
            <a:pPr algn="just"/>
            <a:r>
              <a:rPr lang="en-IN" b="1" dirty="0" smtClean="0"/>
              <a:t>Carl Rogers </a:t>
            </a:r>
            <a:r>
              <a:rPr lang="en-IN" dirty="0" smtClean="0"/>
              <a:t>believed that for a person to achieve </a:t>
            </a:r>
            <a:r>
              <a:rPr lang="en-IN" b="1" dirty="0" smtClean="0"/>
              <a:t>self</a:t>
            </a:r>
            <a:r>
              <a:rPr lang="en-IN" dirty="0" smtClean="0"/>
              <a:t>-actualization they must be in a state of congruence. 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b="1" dirty="0" smtClean="0"/>
              <a:t>Carl Rogers </a:t>
            </a:r>
            <a:r>
              <a:rPr lang="en-IN" dirty="0" smtClean="0"/>
              <a:t>believed that for a person to achieve </a:t>
            </a:r>
            <a:r>
              <a:rPr lang="en-IN" b="1" dirty="0" smtClean="0"/>
              <a:t>self</a:t>
            </a:r>
            <a:r>
              <a:rPr lang="en-IN" dirty="0" smtClean="0"/>
              <a:t>-actualization they must be in a state of congruence. 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This means that </a:t>
            </a:r>
            <a:r>
              <a:rPr lang="en-IN" b="1" dirty="0" smtClean="0"/>
              <a:t>self</a:t>
            </a:r>
            <a:r>
              <a:rPr lang="en-IN" dirty="0" smtClean="0"/>
              <a:t>-actualization occurs when a person's “</a:t>
            </a:r>
            <a:r>
              <a:rPr lang="en-IN" b="1" dirty="0" smtClean="0"/>
              <a:t>ideal self</a:t>
            </a:r>
            <a:r>
              <a:rPr lang="en-IN" dirty="0" smtClean="0"/>
              <a:t>” (i.e. who they would like to be) is congruent with their actual </a:t>
            </a:r>
            <a:r>
              <a:rPr lang="en-IN" dirty="0" err="1" smtClean="0"/>
              <a:t>behavior</a:t>
            </a:r>
            <a:r>
              <a:rPr lang="en-IN" dirty="0" smtClean="0"/>
              <a:t> (</a:t>
            </a:r>
            <a:r>
              <a:rPr lang="en-IN" b="1" dirty="0" smtClean="0"/>
              <a:t>self</a:t>
            </a:r>
            <a:r>
              <a:rPr lang="en-IN" dirty="0" smtClean="0"/>
              <a:t>-image).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The </a:t>
            </a:r>
            <a:r>
              <a:rPr lang="en-IN" b="1" dirty="0" smtClean="0"/>
              <a:t>real self</a:t>
            </a:r>
            <a:r>
              <a:rPr lang="en-IN" dirty="0" smtClean="0"/>
              <a:t> is who I am. </a:t>
            </a:r>
          </a:p>
          <a:p>
            <a:r>
              <a:rPr lang="en-US" dirty="0" smtClean="0"/>
              <a:t>Who we actually are</a:t>
            </a:r>
          </a:p>
          <a:p>
            <a:r>
              <a:rPr lang="en-US" dirty="0" smtClean="0"/>
              <a:t>How we think, feel, look and act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The ideal </a:t>
            </a:r>
            <a:r>
              <a:rPr lang="en-IN" b="1" dirty="0" smtClean="0"/>
              <a:t>self</a:t>
            </a:r>
            <a:r>
              <a:rPr lang="en-IN" dirty="0" smtClean="0"/>
              <a:t> is who I want to be. </a:t>
            </a:r>
          </a:p>
          <a:p>
            <a:r>
              <a:rPr lang="en-US" dirty="0" smtClean="0"/>
              <a:t>How we want to be </a:t>
            </a:r>
          </a:p>
          <a:p>
            <a:r>
              <a:rPr lang="en-US" dirty="0" smtClean="0"/>
              <a:t>An idealized image that we have developed over time, based on what we have learned and experienced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2500"/>
          </a:bodyPr>
          <a:lstStyle/>
          <a:p>
            <a:endParaRPr lang="en-IN" dirty="0" smtClean="0"/>
          </a:p>
          <a:p>
            <a:endParaRPr lang="en-US" dirty="0" smtClean="0"/>
          </a:p>
          <a:p>
            <a:r>
              <a:rPr lang="en-US" dirty="0" smtClean="0"/>
              <a:t>It is our self image</a:t>
            </a:r>
          </a:p>
          <a:p>
            <a:endParaRPr lang="en-US" dirty="0" smtClean="0"/>
          </a:p>
          <a:p>
            <a:r>
              <a:rPr lang="en-US" dirty="0" smtClean="0"/>
              <a:t>It is true self </a:t>
            </a:r>
          </a:p>
          <a:p>
            <a:r>
              <a:rPr lang="en-US" dirty="0" smtClean="0"/>
              <a:t>It is actual self </a:t>
            </a:r>
          </a:p>
          <a:p>
            <a:endParaRPr lang="en-US" dirty="0" smtClean="0"/>
          </a:p>
          <a:p>
            <a:r>
              <a:rPr lang="en-IN" dirty="0" smtClean="0"/>
              <a:t>Have you ever wondered who you really are, deep down inside? 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r>
              <a:rPr lang="en-US" dirty="0" smtClean="0"/>
              <a:t>What are parents have taught us </a:t>
            </a:r>
          </a:p>
          <a:p>
            <a:r>
              <a:rPr lang="en-US" dirty="0" smtClean="0"/>
              <a:t>What we admire in others</a:t>
            </a:r>
          </a:p>
          <a:p>
            <a:r>
              <a:rPr lang="en-US" dirty="0" smtClean="0"/>
              <a:t>What are society's promotes</a:t>
            </a:r>
          </a:p>
          <a:p>
            <a:r>
              <a:rPr lang="en-US" dirty="0" smtClean="0"/>
              <a:t>What we think is in our best interest 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endParaRPr lang="en-US" dirty="0" smtClean="0"/>
          </a:p>
          <a:p>
            <a:r>
              <a:rPr lang="en-IN" dirty="0" smtClean="0"/>
              <a:t>Real self is what you really are from inside whereas</a:t>
            </a:r>
          </a:p>
          <a:p>
            <a:endParaRPr lang="en-US" dirty="0" smtClean="0"/>
          </a:p>
          <a:p>
            <a:r>
              <a:rPr lang="en-IN" dirty="0" smtClean="0"/>
              <a:t>The real self of course is what we are intrinsically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IN" dirty="0" smtClean="0"/>
              <a:t>Ideal self is where you see yourself, what you want to become</a:t>
            </a:r>
          </a:p>
          <a:p>
            <a:endParaRPr lang="en-US" dirty="0" smtClean="0"/>
          </a:p>
          <a:p>
            <a:r>
              <a:rPr lang="en-IN" dirty="0" smtClean="0"/>
              <a:t>Moulding you, shaping you, and potentially slotting you into a definition of you that is not your own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Examples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She showed </a:t>
            </a:r>
            <a:r>
              <a:rPr lang="en-IN" i="1" dirty="0" smtClean="0"/>
              <a:t>her true/real self</a:t>
            </a:r>
            <a:r>
              <a:rPr lang="en-IN" dirty="0" smtClean="0"/>
              <a:t> in that emergency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r>
              <a:rPr lang="en-US" dirty="0" smtClean="0"/>
              <a:t>My ideal self image includes honesty</a:t>
            </a:r>
          </a:p>
          <a:p>
            <a:endParaRPr lang="en-US" dirty="0" smtClean="0"/>
          </a:p>
          <a:p>
            <a:r>
              <a:rPr lang="en-US" dirty="0" smtClean="0"/>
              <a:t>My ideal self image includes a strong work ethic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Exercise 1: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8229600" cy="39417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IN" dirty="0" smtClean="0"/>
              <a:t>Real Self ----------------------------Ideal Self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 smtClean="0"/>
          </a:p>
          <a:p>
            <a:pPr marL="566928" indent="-457200"/>
            <a:r>
              <a:rPr lang="en-IN" dirty="0" smtClean="0"/>
              <a:t>Mark an X on the line below where you think your Real Self is right now.</a:t>
            </a:r>
          </a:p>
          <a:p>
            <a:pPr marL="566928" indent="-457200"/>
            <a:endParaRPr lang="en-US" dirty="0" smtClean="0"/>
          </a:p>
          <a:p>
            <a:pPr marL="566928" indent="-457200"/>
            <a:r>
              <a:rPr lang="en-IN" dirty="0" smtClean="0"/>
              <a:t>Then mark an X on the line where you think your Ideal Self is.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Exercise 1: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Self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r"/>
            <a:r>
              <a:rPr lang="en-US" dirty="0" smtClean="0"/>
              <a:t>Ideal Self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8229600" cy="39417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IN" dirty="0" smtClean="0"/>
              <a:t>Real Self ----------------------------Ideal Self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 smtClean="0"/>
          </a:p>
          <a:p>
            <a:pPr marL="566928" indent="-457200"/>
            <a:r>
              <a:rPr lang="en-IN" dirty="0" smtClean="0"/>
              <a:t>There is probably a gap between your two crosses. </a:t>
            </a:r>
          </a:p>
          <a:p>
            <a:pPr marL="566928" indent="-457200"/>
            <a:endParaRPr lang="en-IN" dirty="0" smtClean="0"/>
          </a:p>
          <a:p>
            <a:pPr marL="566928" indent="-457200"/>
            <a:r>
              <a:rPr lang="en-IN" dirty="0" smtClean="0"/>
              <a:t>The larger the gap, the worse you are going to feel about yourself. </a:t>
            </a:r>
          </a:p>
          <a:p>
            <a:pPr marL="566928" indent="-457200"/>
            <a:endParaRPr lang="en-IN" dirty="0" smtClean="0"/>
          </a:p>
          <a:p>
            <a:pPr marL="566928" indent="-457200"/>
            <a:r>
              <a:rPr lang="en-IN" dirty="0" smtClean="0"/>
              <a:t>But don’t panic… there are things that can help you close this gap.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340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Difference Between;  Real Self and Ideal Self</vt:lpstr>
      <vt:lpstr>Introduction </vt:lpstr>
      <vt:lpstr>Introduction </vt:lpstr>
      <vt:lpstr>Meaning</vt:lpstr>
      <vt:lpstr>Meaning</vt:lpstr>
      <vt:lpstr>Meaning</vt:lpstr>
      <vt:lpstr>Examples </vt:lpstr>
      <vt:lpstr>Exercise 1:</vt:lpstr>
      <vt:lpstr>Exercise 1:</vt:lpstr>
      <vt:lpstr>Exercise 2:</vt:lpstr>
      <vt:lpstr>References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Between;  Real Self and Ideal Self</dc:title>
  <dc:creator>ADMIN</dc:creator>
  <cp:lastModifiedBy>ADMIN</cp:lastModifiedBy>
  <cp:revision>7</cp:revision>
  <dcterms:created xsi:type="dcterms:W3CDTF">2006-08-16T00:00:00Z</dcterms:created>
  <dcterms:modified xsi:type="dcterms:W3CDTF">2019-01-18T06:33:29Z</dcterms:modified>
</cp:coreProperties>
</file>