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 idx="4294967295"/>
          </p:nvPr>
        </p:nvSpPr>
        <p:spPr>
          <a:xfrm>
            <a:off x="533400" y="2819400"/>
            <a:ext cx="8153400" cy="990600"/>
          </a:xfrm>
        </p:spPr>
        <p:txBody>
          <a:bodyPr>
            <a:normAutofit fontScale="90000"/>
          </a:bodyPr>
          <a:lstStyle/>
          <a:p>
            <a:pPr algn="r"/>
            <a:r>
              <a:rPr lang="en-IN" b="1" dirty="0" smtClean="0"/>
              <a:t>Distinguishing the Personal and </a:t>
            </a:r>
            <a:br>
              <a:rPr lang="en-IN" b="1" dirty="0" smtClean="0"/>
            </a:br>
            <a:r>
              <a:rPr lang="en-IN" b="1" dirty="0" smtClean="0"/>
              <a:t>the Professional </a:t>
            </a:r>
            <a:r>
              <a:rPr lang="en-IN" b="1" dirty="0" smtClean="0"/>
              <a:t>Self</a:t>
            </a:r>
            <a:br>
              <a:rPr lang="en-IN" b="1" dirty="0" smtClean="0"/>
            </a:br>
            <a:r>
              <a:rPr lang="en-IN" b="1" dirty="0" smtClean="0"/>
              <a:t/>
            </a:r>
            <a:br>
              <a:rPr lang="en-IN" b="1" dirty="0" smtClean="0"/>
            </a:b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>Mr. Vijay </a:t>
            </a:r>
            <a:r>
              <a:rPr lang="en-US" dirty="0" err="1" smtClean="0"/>
              <a:t>Sansare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Assistant Professor 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dirty="0" smtClean="0"/>
              <a:t>Distinguishing</a:t>
            </a:r>
            <a:endParaRPr lang="en-IN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IN" dirty="0" smtClean="0"/>
              <a:t>A person or thing referred to with respect to complete individuality: one's own </a:t>
            </a:r>
            <a:r>
              <a:rPr lang="en-IN" b="1" dirty="0" smtClean="0"/>
              <a:t>self</a:t>
            </a:r>
            <a:r>
              <a:rPr lang="en-IN" dirty="0" smtClean="0"/>
              <a:t>. </a:t>
            </a:r>
          </a:p>
          <a:p>
            <a:pPr algn="just"/>
            <a:r>
              <a:rPr lang="en-IN" dirty="0" smtClean="0"/>
              <a:t>A person's nature, character, etc.: his better </a:t>
            </a:r>
            <a:r>
              <a:rPr lang="en-IN" b="1" dirty="0" smtClean="0"/>
              <a:t>self</a:t>
            </a:r>
            <a:r>
              <a:rPr lang="en-IN" dirty="0" smtClean="0"/>
              <a:t>.</a:t>
            </a:r>
            <a:endParaRPr lang="en-IN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IN" dirty="0" smtClean="0"/>
              <a:t>Learning a set of skills and techniques is vital to social work as in other fields, </a:t>
            </a:r>
          </a:p>
          <a:p>
            <a:pPr algn="just"/>
            <a:r>
              <a:rPr lang="en-IN" dirty="0" smtClean="0"/>
              <a:t>But the </a:t>
            </a:r>
            <a:r>
              <a:rPr lang="en-IN" b="1" dirty="0" smtClean="0"/>
              <a:t>professional</a:t>
            </a:r>
            <a:r>
              <a:rPr lang="en-IN" dirty="0" smtClean="0"/>
              <a:t> social worker blends those techniques with a heightened awareness of human dynamics.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2800" dirty="0" smtClean="0"/>
              <a:t>The Personal Self</a:t>
            </a:r>
            <a:endParaRPr lang="en-IN" sz="2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2800" dirty="0" smtClean="0"/>
              <a:t>The Professional Self</a:t>
            </a:r>
            <a:endParaRPr lang="en-IN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dirty="0" smtClean="0"/>
              <a:t>Distinguishing</a:t>
            </a:r>
            <a:endParaRPr lang="en-IN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 smtClean="0"/>
              <a:t>Relating to, or coming as from a particular person; individual; private: a </a:t>
            </a:r>
            <a:r>
              <a:rPr lang="en-IN" b="1" dirty="0" smtClean="0"/>
              <a:t>personal </a:t>
            </a:r>
            <a:r>
              <a:rPr lang="en-IN" dirty="0" smtClean="0"/>
              <a:t>opinion</a:t>
            </a:r>
            <a:endParaRPr lang="en-IN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IN" b="1" dirty="0" smtClean="0"/>
              <a:t>Self</a:t>
            </a:r>
            <a:r>
              <a:rPr lang="en-IN" dirty="0" smtClean="0"/>
              <a:t> regulation recognizes the maturity of a profession. </a:t>
            </a:r>
          </a:p>
          <a:p>
            <a:pPr algn="just"/>
            <a:r>
              <a:rPr lang="en-IN" dirty="0" smtClean="0"/>
              <a:t>It honours the special skills, knowledge and experience that a profession possesses.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2800" dirty="0" smtClean="0"/>
              <a:t>The Personal Self</a:t>
            </a:r>
            <a:endParaRPr lang="en-IN" sz="2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2800" dirty="0" smtClean="0"/>
              <a:t>The Professional Self</a:t>
            </a:r>
            <a:endParaRPr lang="en-IN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dirty="0" smtClean="0"/>
              <a:t>Distinguishing</a:t>
            </a:r>
            <a:endParaRPr lang="en-IN" dirty="0"/>
          </a:p>
        </p:txBody>
      </p:sp>
      <p:pic>
        <p:nvPicPr>
          <p:cNvPr id="7" name="Content Placeholder 6" descr="images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609600" y="2438400"/>
            <a:ext cx="3886200" cy="3657599"/>
          </a:xfrm>
        </p:spPr>
      </p:pic>
      <p:pic>
        <p:nvPicPr>
          <p:cNvPr id="8" name="Content Placeholder 7" descr="images (1)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4876800" y="2514600"/>
            <a:ext cx="3733800" cy="3581400"/>
          </a:xfrm>
        </p:spPr>
      </p:pic>
      <p:sp>
        <p:nvSpPr>
          <p:cNvPr id="3" name="Text Placeholder 2"/>
          <p:cNvSpPr>
            <a:spLocks noGrp="1"/>
          </p:cNvSpPr>
          <p:nvPr>
            <p:ph type="body"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2800" dirty="0" smtClean="0"/>
              <a:t>The personal Self</a:t>
            </a:r>
            <a:endParaRPr lang="en-IN" sz="2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2800" dirty="0" smtClean="0"/>
              <a:t>The Professional Self</a:t>
            </a:r>
            <a:endParaRPr lang="en-IN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dirty="0" smtClean="0"/>
              <a:t>Distinguishing</a:t>
            </a:r>
            <a:endParaRPr lang="en-IN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Individual Habits 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Individual Practices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Individual Behaviour Pattern  </a:t>
            </a:r>
            <a:endParaRPr lang="en-IN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Work place Habits 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Work practices 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Work Place Behaviour Pattern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2800" dirty="0" smtClean="0"/>
              <a:t>The personal Self</a:t>
            </a:r>
            <a:endParaRPr lang="en-IN" sz="2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2800" dirty="0" smtClean="0"/>
              <a:t>The Professional Self</a:t>
            </a:r>
            <a:endParaRPr lang="en-IN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dirty="0" smtClean="0"/>
              <a:t>Distinguishing</a:t>
            </a:r>
            <a:endParaRPr lang="en-IN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Relations 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Personal Life Manners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 </a:t>
            </a:r>
            <a:endParaRPr lang="en-IN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Work Place Relations 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Work Place Manners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 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2800" dirty="0" smtClean="0"/>
              <a:t>The personal Self</a:t>
            </a:r>
            <a:endParaRPr lang="en-IN" sz="2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2800" dirty="0" smtClean="0"/>
              <a:t>The Professional Self</a:t>
            </a:r>
            <a:endParaRPr lang="en-IN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dirty="0" smtClean="0"/>
              <a:t>Distinguishing</a:t>
            </a:r>
            <a:endParaRPr lang="en-IN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dirty="0" smtClean="0"/>
              <a:t>Some examples of personal development are:</a:t>
            </a:r>
          </a:p>
          <a:p>
            <a:pPr lvl="1"/>
            <a:r>
              <a:rPr lang="en-IN" dirty="0" smtClean="0"/>
              <a:t>Leadership training</a:t>
            </a:r>
          </a:p>
          <a:p>
            <a:pPr lvl="1"/>
            <a:r>
              <a:rPr lang="en-IN" dirty="0" smtClean="0"/>
              <a:t>Management training</a:t>
            </a:r>
          </a:p>
          <a:p>
            <a:pPr lvl="1"/>
            <a:r>
              <a:rPr lang="en-IN" dirty="0" smtClean="0"/>
              <a:t>Time management</a:t>
            </a:r>
          </a:p>
          <a:p>
            <a:pPr lvl="1"/>
            <a:r>
              <a:rPr lang="en-IN" dirty="0" smtClean="0"/>
              <a:t>Handling difficult situations and conflict management</a:t>
            </a:r>
          </a:p>
          <a:p>
            <a:pPr lvl="1"/>
            <a:r>
              <a:rPr lang="en-IN" dirty="0" smtClean="0"/>
              <a:t>Communication skills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dirty="0" smtClean="0"/>
              <a:t>Some examples of professional development are:</a:t>
            </a:r>
          </a:p>
          <a:p>
            <a:pPr lvl="1"/>
            <a:r>
              <a:rPr lang="en-IN" dirty="0" smtClean="0"/>
              <a:t>IT training</a:t>
            </a:r>
          </a:p>
          <a:p>
            <a:pPr lvl="1"/>
            <a:r>
              <a:rPr lang="en-IN" dirty="0" smtClean="0"/>
              <a:t>Health and Safety</a:t>
            </a:r>
          </a:p>
          <a:p>
            <a:pPr lvl="1"/>
            <a:r>
              <a:rPr lang="en-IN" dirty="0" smtClean="0"/>
              <a:t>Accountancy or budgeting</a:t>
            </a:r>
          </a:p>
          <a:p>
            <a:pPr lvl="1"/>
            <a:r>
              <a:rPr lang="en-IN" dirty="0" smtClean="0"/>
              <a:t>Legal knowledge or expertise</a:t>
            </a:r>
          </a:p>
          <a:p>
            <a:pPr algn="just"/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2800" dirty="0" smtClean="0"/>
              <a:t>The Personal Self</a:t>
            </a:r>
            <a:endParaRPr lang="en-IN" sz="2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2800" dirty="0" smtClean="0"/>
              <a:t>The Professional Self</a:t>
            </a:r>
            <a:endParaRPr lang="en-IN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701</TotalTime>
  <Words>164</Words>
  <Application>Microsoft Office PowerPoint</Application>
  <PresentationFormat>On-screen Show (4:3)</PresentationFormat>
  <Paragraphs>57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Median</vt:lpstr>
      <vt:lpstr>Distinguishing the Personal and  the Professional Self   Mr. Vijay Sansare Assistant Professor  </vt:lpstr>
      <vt:lpstr>Distinguishing</vt:lpstr>
      <vt:lpstr>Distinguishing</vt:lpstr>
      <vt:lpstr>Distinguishing</vt:lpstr>
      <vt:lpstr>Distinguishing</vt:lpstr>
      <vt:lpstr>Distinguishing</vt:lpstr>
      <vt:lpstr>Distinguishing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Distinguishing the Personal and  the Professional Self</dc:title>
  <dc:creator>ADMIN</dc:creator>
  <cp:lastModifiedBy>ADMIN</cp:lastModifiedBy>
  <cp:revision>7</cp:revision>
  <dcterms:created xsi:type="dcterms:W3CDTF">2006-08-16T00:00:00Z</dcterms:created>
  <dcterms:modified xsi:type="dcterms:W3CDTF">2019-01-18T06:29:31Z</dcterms:modified>
</cp:coreProperties>
</file>