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idx="4294967295"/>
          </p:nvPr>
        </p:nvSpPr>
        <p:spPr>
          <a:xfrm>
            <a:off x="533400" y="2819400"/>
            <a:ext cx="81534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IN" b="1" dirty="0" smtClean="0"/>
              <a:t>Distinguishing the Personal and </a:t>
            </a:r>
            <a:br>
              <a:rPr lang="en-IN" b="1" dirty="0" smtClean="0"/>
            </a:br>
            <a:r>
              <a:rPr lang="en-IN" b="1" dirty="0" smtClean="0"/>
              <a:t>the Professional </a:t>
            </a:r>
            <a:r>
              <a:rPr lang="en-IN" b="1" dirty="0" smtClean="0"/>
              <a:t>Self</a:t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Assistant Professor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Distinguishing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A person or thing referred to with respect to complete individuality: one's own </a:t>
            </a:r>
            <a:r>
              <a:rPr lang="en-IN" b="1" dirty="0" smtClean="0"/>
              <a:t>self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A person's nature, character, etc.: his better </a:t>
            </a:r>
            <a:r>
              <a:rPr lang="en-IN" b="1" dirty="0" smtClean="0"/>
              <a:t>self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Learning a set of skills and techniques is vital to social work as in other fields, </a:t>
            </a:r>
          </a:p>
          <a:p>
            <a:pPr algn="just"/>
            <a:r>
              <a:rPr lang="en-IN" dirty="0" smtClean="0"/>
              <a:t>But the </a:t>
            </a:r>
            <a:r>
              <a:rPr lang="en-IN" b="1" dirty="0" smtClean="0"/>
              <a:t>professional</a:t>
            </a:r>
            <a:r>
              <a:rPr lang="en-IN" dirty="0" smtClean="0"/>
              <a:t> social worker blends those techniques with a heightened awareness of human dynamics.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Personal Self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Professional Self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Distinguishing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Relating to, or coming as from a particular person; individual; private: a </a:t>
            </a:r>
            <a:r>
              <a:rPr lang="en-IN" b="1" dirty="0" smtClean="0"/>
              <a:t>personal </a:t>
            </a:r>
            <a:r>
              <a:rPr lang="en-IN" dirty="0" smtClean="0"/>
              <a:t>opinion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/>
              <a:t>Self</a:t>
            </a:r>
            <a:r>
              <a:rPr lang="en-IN" dirty="0" smtClean="0"/>
              <a:t> regulation recognizes the maturity of a profession. </a:t>
            </a:r>
          </a:p>
          <a:p>
            <a:pPr algn="just"/>
            <a:r>
              <a:rPr lang="en-IN" dirty="0" smtClean="0"/>
              <a:t>It honours the special skills, knowledge and experience that a profession possesses.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Personal Self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Professional Self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Distinguishing</a:t>
            </a:r>
            <a:endParaRPr lang="en-IN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09600" y="2438400"/>
            <a:ext cx="3886200" cy="3657599"/>
          </a:xfrm>
        </p:spPr>
      </p:pic>
      <p:pic>
        <p:nvPicPr>
          <p:cNvPr id="8" name="Content Placeholder 7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76800" y="2514600"/>
            <a:ext cx="3733800" cy="3581400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personal Self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Professional Self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Distinguishing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Individual Habits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Individual Practices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Individual Behaviour Pattern 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Work place Habits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Work practices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Work Place Behaviour Pattern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personal Self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Professional Self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Distinguishing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Relations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Personal Life Manners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Work Place Relations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Work Place Manners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personal Self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Professional Self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Distinguishing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Some examples of personal development are:</a:t>
            </a:r>
          </a:p>
          <a:p>
            <a:pPr lvl="1"/>
            <a:r>
              <a:rPr lang="en-IN" dirty="0" smtClean="0"/>
              <a:t>Leadership training</a:t>
            </a:r>
          </a:p>
          <a:p>
            <a:pPr lvl="1"/>
            <a:r>
              <a:rPr lang="en-IN" dirty="0" smtClean="0"/>
              <a:t>Management training</a:t>
            </a:r>
          </a:p>
          <a:p>
            <a:pPr lvl="1"/>
            <a:r>
              <a:rPr lang="en-IN" dirty="0" smtClean="0"/>
              <a:t>Time management</a:t>
            </a:r>
          </a:p>
          <a:p>
            <a:pPr lvl="1"/>
            <a:r>
              <a:rPr lang="en-IN" dirty="0" smtClean="0"/>
              <a:t>Handling difficult situations and conflict management</a:t>
            </a:r>
          </a:p>
          <a:p>
            <a:pPr lvl="1"/>
            <a:r>
              <a:rPr lang="en-IN" dirty="0" smtClean="0"/>
              <a:t>Communication skills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Some examples of professional development are:</a:t>
            </a:r>
          </a:p>
          <a:p>
            <a:pPr lvl="1"/>
            <a:r>
              <a:rPr lang="en-IN" dirty="0" smtClean="0"/>
              <a:t>IT training</a:t>
            </a:r>
          </a:p>
          <a:p>
            <a:pPr lvl="1"/>
            <a:r>
              <a:rPr lang="en-IN" dirty="0" smtClean="0"/>
              <a:t>Health and Safety</a:t>
            </a:r>
          </a:p>
          <a:p>
            <a:pPr lvl="1"/>
            <a:r>
              <a:rPr lang="en-IN" dirty="0" smtClean="0"/>
              <a:t>Accountancy or budgeting</a:t>
            </a:r>
          </a:p>
          <a:p>
            <a:pPr lvl="1"/>
            <a:r>
              <a:rPr lang="en-IN" dirty="0" smtClean="0"/>
              <a:t>Legal knowledge or expertise</a:t>
            </a:r>
          </a:p>
          <a:p>
            <a:pPr algn="just"/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Personal Self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/>
              <a:t>The Professional Self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701</TotalTime>
  <Words>164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Distinguishing the Personal and  the Professional Self   Mr. Vijay Sansare Assistant Professor  </vt:lpstr>
      <vt:lpstr>Distinguishing</vt:lpstr>
      <vt:lpstr>Distinguishing</vt:lpstr>
      <vt:lpstr>Distinguishing</vt:lpstr>
      <vt:lpstr>Distinguishing</vt:lpstr>
      <vt:lpstr>Distinguishing</vt:lpstr>
      <vt:lpstr>Distinguishing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Distinguishing the Personal and  the Professional Self</dc:title>
  <dc:creator>ADMIN</dc:creator>
  <cp:lastModifiedBy>ADMIN</cp:lastModifiedBy>
  <cp:revision>7</cp:revision>
  <dcterms:created xsi:type="dcterms:W3CDTF">2006-08-16T00:00:00Z</dcterms:created>
  <dcterms:modified xsi:type="dcterms:W3CDTF">2019-01-18T06:29:31Z</dcterms:modified>
</cp:coreProperties>
</file>