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Understanding One’s Own Emotions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Emotion is difficult to define but always consists of feelings, behaviour, physiological change and cognitions and always occurs in a particular context which influences it.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It’s major function is to give information to the individual about their interaction with the world.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people also tend to agree that the word emotion ‘strictly’ refers to a very specific kind of state. </a:t>
            </a:r>
          </a:p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States of that kind occur briefly and occasionally (perhaps once a day) in everyday life.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Campos et al. (1994): "emotions are those processes which establish, maintain, change, or terminate the relation between the person and the environment on matters of significance to the person”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An emotion is usually caused by a person consciously or unconsciously evaluating an event as relevant to a concern (a goal) that is important; the emotion is felt as positive when a concern is advanced and negative when a concern is impeded.</a:t>
            </a:r>
          </a:p>
          <a:p>
            <a:pPr algn="just"/>
            <a:endParaRPr lang="en-IN" dirty="0" smtClean="0"/>
          </a:p>
          <a:p>
            <a:pPr algn="r">
              <a:buNone/>
            </a:pPr>
            <a:r>
              <a:rPr lang="en-IN" dirty="0" smtClean="0"/>
              <a:t>Working definition (</a:t>
            </a:r>
            <a:r>
              <a:rPr lang="en-IN" dirty="0" err="1" smtClean="0"/>
              <a:t>Frijda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An emotion is usually experienced as a distinctive type of mental state, sometimes accompanied or followed by bodily changes, expressions, actions.</a:t>
            </a:r>
          </a:p>
          <a:p>
            <a:pPr algn="just"/>
            <a:endParaRPr lang="en-IN" dirty="0" smtClean="0"/>
          </a:p>
          <a:p>
            <a:pPr algn="r">
              <a:buNone/>
            </a:pPr>
            <a:r>
              <a:rPr lang="en-IN" dirty="0" smtClean="0"/>
              <a:t>Working definition (</a:t>
            </a:r>
            <a:r>
              <a:rPr lang="en-IN" dirty="0" err="1" smtClean="0"/>
              <a:t>Frijda</a:t>
            </a:r>
            <a:r>
              <a:rPr lang="en-IN" dirty="0" smtClean="0"/>
              <a:t>)</a:t>
            </a:r>
          </a:p>
          <a:p>
            <a:pPr algn="r">
              <a:buNone/>
            </a:pPr>
            <a:endParaRPr lang="en-US" dirty="0" smtClean="0"/>
          </a:p>
          <a:p>
            <a:pPr algn="just"/>
            <a:r>
              <a:rPr lang="en-IN" dirty="0" smtClean="0"/>
              <a:t>Emotions are intense feelings that are directed at someone or something.</a:t>
            </a:r>
          </a:p>
          <a:p>
            <a:pPr algn="r">
              <a:buNone/>
            </a:pPr>
            <a:r>
              <a:rPr lang="en-US" dirty="0" smtClean="0"/>
              <a:t>David Hume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Emotions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Love </a:t>
            </a:r>
            <a:endParaRPr lang="en-IN" dirty="0" smtClean="0"/>
          </a:p>
          <a:p>
            <a:pPr algn="just"/>
            <a:r>
              <a:rPr lang="en-IN" dirty="0" smtClean="0"/>
              <a:t>Joy   </a:t>
            </a:r>
          </a:p>
          <a:p>
            <a:pPr algn="just"/>
            <a:r>
              <a:rPr lang="en-IN" dirty="0" smtClean="0"/>
              <a:t>Surprise </a:t>
            </a:r>
          </a:p>
          <a:p>
            <a:pPr algn="just"/>
            <a:r>
              <a:rPr lang="en-IN" dirty="0" smtClean="0"/>
              <a:t>Anger </a:t>
            </a:r>
          </a:p>
          <a:p>
            <a:pPr algn="just"/>
            <a:r>
              <a:rPr lang="en-IN" dirty="0" smtClean="0"/>
              <a:t>Sadness </a:t>
            </a:r>
          </a:p>
          <a:p>
            <a:pPr algn="just"/>
            <a:r>
              <a:rPr lang="en-IN" dirty="0" smtClean="0"/>
              <a:t>Fear</a:t>
            </a:r>
          </a:p>
          <a:p>
            <a:pPr algn="r">
              <a:buNone/>
            </a:pPr>
            <a:r>
              <a:rPr lang="en-IN" dirty="0" smtClean="0"/>
              <a:t>Parrot (2001)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Emotions_Motivate_Us_700x60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Body_Feelings_Emotions_600x67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651</TotalTime>
  <Words>253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Understanding One’s Own Emotions</vt:lpstr>
      <vt:lpstr>Meaning of Emotions</vt:lpstr>
      <vt:lpstr>Meaning of Emotions</vt:lpstr>
      <vt:lpstr>Meaning of Emotions</vt:lpstr>
      <vt:lpstr>Meaning of Emotions</vt:lpstr>
      <vt:lpstr>Meaning of Emotions</vt:lpstr>
      <vt:lpstr>Primary Emotions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one’s Emotions and Behavior</dc:title>
  <dc:creator>ADMIN</dc:creator>
  <cp:lastModifiedBy>ADMIN</cp:lastModifiedBy>
  <cp:revision>5</cp:revision>
  <dcterms:created xsi:type="dcterms:W3CDTF">2006-08-16T00:00:00Z</dcterms:created>
  <dcterms:modified xsi:type="dcterms:W3CDTF">2019-01-18T06:36:14Z</dcterms:modified>
</cp:coreProperties>
</file>