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5" r:id="rId8"/>
    <p:sldId id="268" r:id="rId9"/>
    <p:sldId id="267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Ethical Values and Decision Making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/>
              <a:t>5 Steps to Good Decision Making -  </a:t>
            </a:r>
            <a:r>
              <a:rPr lang="en-IN" sz="3200" b="1" dirty="0" err="1" smtClean="0"/>
              <a:t>Kescia</a:t>
            </a:r>
            <a:r>
              <a:rPr lang="en-IN" sz="3200" b="1" dirty="0" smtClean="0"/>
              <a:t> D.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Step 1: Identify Your Goal. One of the most effective decision making strategies is to keep an eye on your goal. ...</a:t>
            </a:r>
          </a:p>
          <a:p>
            <a:pPr algn="just"/>
            <a:r>
              <a:rPr lang="en-IN" dirty="0" smtClean="0"/>
              <a:t>Step 2: Gather Information for Weighing Your Options. ...</a:t>
            </a:r>
          </a:p>
          <a:p>
            <a:pPr algn="just"/>
            <a:r>
              <a:rPr lang="en-IN" dirty="0" smtClean="0"/>
              <a:t>Step 3: Consider the Consequences. ...</a:t>
            </a:r>
          </a:p>
          <a:p>
            <a:pPr algn="just"/>
            <a:r>
              <a:rPr lang="en-IN" dirty="0" smtClean="0"/>
              <a:t>Step 4: Make Your Decision. ...</a:t>
            </a:r>
          </a:p>
          <a:p>
            <a:pPr algn="just"/>
            <a:r>
              <a:rPr lang="en-IN" dirty="0" smtClean="0"/>
              <a:t>Step 5: Evaluate Your Decision.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Read more: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http://www.businessdictionary.com/definition/decision-making.html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Ethics</a:t>
            </a:r>
            <a:r>
              <a:rPr lang="en-IN" dirty="0" smtClean="0"/>
              <a:t> </a:t>
            </a:r>
            <a:r>
              <a:rPr lang="hi-IN" sz="2800" dirty="0" smtClean="0"/>
              <a:t>नैतिकता</a:t>
            </a:r>
            <a:r>
              <a:rPr lang="en-US" sz="2800" dirty="0" smtClean="0"/>
              <a:t> </a:t>
            </a:r>
            <a:r>
              <a:rPr lang="en-IN" dirty="0" smtClean="0"/>
              <a:t>describes a generally accepted set of </a:t>
            </a:r>
            <a:r>
              <a:rPr lang="en-IN" b="1" dirty="0" smtClean="0"/>
              <a:t>moral</a:t>
            </a:r>
            <a:r>
              <a:rPr lang="en-IN" dirty="0" smtClean="0"/>
              <a:t> principles. 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Morals</a:t>
            </a:r>
            <a:r>
              <a:rPr lang="en-IN" dirty="0" smtClean="0"/>
              <a:t> </a:t>
            </a:r>
            <a:r>
              <a:rPr lang="en-IN" sz="2800" dirty="0" smtClean="0"/>
              <a:t> </a:t>
            </a:r>
            <a:r>
              <a:rPr lang="en-IN" dirty="0" smtClean="0"/>
              <a:t>describes the goodness or badness or right or wrong of actions. 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Values</a:t>
            </a:r>
            <a:r>
              <a:rPr lang="en-IN" dirty="0" smtClean="0"/>
              <a:t> </a:t>
            </a:r>
            <a:r>
              <a:rPr lang="hi-IN" sz="2800" dirty="0" smtClean="0"/>
              <a:t>मुल्ये</a:t>
            </a:r>
            <a:r>
              <a:rPr lang="hi-IN" dirty="0" smtClean="0"/>
              <a:t> </a:t>
            </a:r>
            <a:r>
              <a:rPr lang="en-IN" dirty="0" smtClean="0"/>
              <a:t>describes individual or personal standards of what is valuable or important.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Ethical Values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To behave ethically is to behave in A manner that is consistent with what is generally considered to be right or moral. </a:t>
            </a:r>
          </a:p>
          <a:p>
            <a:pPr algn="just"/>
            <a:endParaRPr lang="en-IN" dirty="0" smtClean="0"/>
          </a:p>
          <a:p>
            <a:pPr algn="just"/>
            <a:r>
              <a:rPr lang="en-IN" b="1" dirty="0" smtClean="0"/>
              <a:t>Ethical </a:t>
            </a:r>
            <a:r>
              <a:rPr lang="en-IN" dirty="0" smtClean="0"/>
              <a:t>behaviour is the bedrock of mutual trust.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Individually or organizationally, </a:t>
            </a:r>
            <a:r>
              <a:rPr lang="en-IN" b="1" dirty="0" smtClean="0"/>
              <a:t>values</a:t>
            </a:r>
            <a:r>
              <a:rPr lang="en-IN" dirty="0" smtClean="0"/>
              <a:t> determine what is right and what is wrong, and doing what is right or wrong is what we mean by </a:t>
            </a:r>
            <a:r>
              <a:rPr lang="en-IN" b="1" dirty="0" smtClean="0"/>
              <a:t>ethics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Values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Honesty </a:t>
            </a:r>
          </a:p>
          <a:p>
            <a:r>
              <a:rPr lang="en-US" dirty="0" smtClean="0"/>
              <a:t>Integrity </a:t>
            </a:r>
          </a:p>
          <a:p>
            <a:r>
              <a:rPr lang="en-IN" dirty="0" smtClean="0"/>
              <a:t>Self-Discipline</a:t>
            </a:r>
          </a:p>
          <a:p>
            <a:r>
              <a:rPr lang="en-US" dirty="0" smtClean="0"/>
              <a:t>Faithfulness</a:t>
            </a:r>
            <a:endParaRPr lang="en-IN" dirty="0" smtClean="0"/>
          </a:p>
          <a:p>
            <a:r>
              <a:rPr lang="en-IN" dirty="0" smtClean="0"/>
              <a:t>Promise-keeping &amp; trustworthiness</a:t>
            </a:r>
          </a:p>
          <a:p>
            <a:r>
              <a:rPr lang="en-US" dirty="0" smtClean="0"/>
              <a:t>Loyal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Values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Respect for others </a:t>
            </a:r>
          </a:p>
          <a:p>
            <a:r>
              <a:rPr lang="en-US" dirty="0" smtClean="0"/>
              <a:t>Concern for others / service </a:t>
            </a:r>
          </a:p>
          <a:p>
            <a:r>
              <a:rPr lang="en-US" dirty="0" smtClean="0"/>
              <a:t>Dignity and worth of person  </a:t>
            </a:r>
          </a:p>
          <a:p>
            <a:r>
              <a:rPr lang="en-US" dirty="0" smtClean="0"/>
              <a:t>Social justice</a:t>
            </a:r>
          </a:p>
          <a:p>
            <a:r>
              <a:rPr lang="en-US" dirty="0" smtClean="0"/>
              <a:t>Competence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thought process of selecting a logical choice from the available options.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When trying to make a good decision, a person must weight the positives and negatives of each option, and consider all the alternatives.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For effective decision making, a person must be able to forecast the outcome of each option as well, and based on all these items, determine which option is the best for that particular situation.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b="1" dirty="0" smtClean="0"/>
              <a:t>Effective decision making</a:t>
            </a:r>
            <a:r>
              <a:rPr lang="en-IN" dirty="0" smtClean="0"/>
              <a:t> is defined here as the process through which alternatives are selected and then managed through implementation to achieve business objectives.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'</a:t>
            </a:r>
            <a:r>
              <a:rPr lang="en-IN" b="1" dirty="0" smtClean="0"/>
              <a:t>Effective decisions</a:t>
            </a:r>
            <a:r>
              <a:rPr lang="en-IN" dirty="0" smtClean="0"/>
              <a:t> result from a systematic process, with clearly defined elements, that is handled in a distinct sequence of steps.</a:t>
            </a:r>
          </a:p>
          <a:p>
            <a:pPr algn="r">
              <a:buNone/>
            </a:pPr>
            <a:r>
              <a:rPr lang="en-IN" dirty="0" smtClean="0"/>
              <a:t> [</a:t>
            </a:r>
            <a:r>
              <a:rPr lang="en-IN" dirty="0" err="1" smtClean="0"/>
              <a:t>Drucker</a:t>
            </a:r>
            <a:r>
              <a:rPr lang="en-IN" dirty="0" smtClean="0"/>
              <a:t>, 1967].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sp>
        <p:nvSpPr>
          <p:cNvPr id="8" name="Oval 7"/>
          <p:cNvSpPr/>
          <p:nvPr/>
        </p:nvSpPr>
        <p:spPr>
          <a:xfrm>
            <a:off x="2819400" y="2743200"/>
            <a:ext cx="3505200" cy="2362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Decision Making </a:t>
            </a:r>
            <a:endParaRPr lang="en-IN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09600" y="1600200"/>
            <a:ext cx="12192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Goal/Aim 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6553200" y="5638800"/>
            <a:ext cx="10668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Analyze 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4953000" y="1828800"/>
            <a:ext cx="28194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Appropriate Information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7239000" y="3429000"/>
            <a:ext cx="14478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Alternatives </a:t>
            </a:r>
            <a:endParaRPr lang="en-IN" dirty="0"/>
          </a:p>
        </p:txBody>
      </p:sp>
      <p:sp>
        <p:nvSpPr>
          <p:cNvPr id="14" name="Rounded Rectangle 13"/>
          <p:cNvSpPr/>
          <p:nvPr/>
        </p:nvSpPr>
        <p:spPr>
          <a:xfrm>
            <a:off x="3048000" y="5410200"/>
            <a:ext cx="1524000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Evaluation  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457200" y="4191000"/>
            <a:ext cx="1371600" cy="533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</a:t>
            </a:r>
            <a:endParaRPr lang="en-IN" dirty="0"/>
          </a:p>
        </p:txBody>
      </p:sp>
      <p:cxnSp>
        <p:nvCxnSpPr>
          <p:cNvPr id="21" name="Shape 20"/>
          <p:cNvCxnSpPr>
            <a:stCxn id="9" idx="3"/>
            <a:endCxn id="11" idx="1"/>
          </p:cNvCxnSpPr>
          <p:nvPr/>
        </p:nvCxnSpPr>
        <p:spPr>
          <a:xfrm>
            <a:off x="1828800" y="1828800"/>
            <a:ext cx="31242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1" idx="2"/>
            <a:endCxn id="12" idx="0"/>
          </p:cNvCxnSpPr>
          <p:nvPr/>
        </p:nvCxnSpPr>
        <p:spPr>
          <a:xfrm rot="16200000" flipH="1">
            <a:off x="6591300" y="2057400"/>
            <a:ext cx="1143000" cy="1600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2" idx="2"/>
            <a:endCxn id="10" idx="0"/>
          </p:cNvCxnSpPr>
          <p:nvPr/>
        </p:nvCxnSpPr>
        <p:spPr>
          <a:xfrm rot="5400000">
            <a:off x="6648450" y="4324350"/>
            <a:ext cx="1752600" cy="876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0" idx="1"/>
            <a:endCxn id="14" idx="3"/>
          </p:cNvCxnSpPr>
          <p:nvPr/>
        </p:nvCxnSpPr>
        <p:spPr>
          <a:xfrm rot="10800000">
            <a:off x="4572000" y="5638800"/>
            <a:ext cx="1981200" cy="228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4" idx="1"/>
            <a:endCxn id="16" idx="2"/>
          </p:cNvCxnSpPr>
          <p:nvPr/>
        </p:nvCxnSpPr>
        <p:spPr>
          <a:xfrm rot="10800000">
            <a:off x="1143000" y="4724400"/>
            <a:ext cx="1905000" cy="9144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endCxn id="9" idx="2"/>
          </p:cNvCxnSpPr>
          <p:nvPr/>
        </p:nvCxnSpPr>
        <p:spPr>
          <a:xfrm rot="10800000">
            <a:off x="1219200" y="2057400"/>
            <a:ext cx="3429000" cy="18288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/>
              <a:t>7 Steps of Decision Making Process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Step 1: Identification of the purpose of the decision</a:t>
            </a:r>
          </a:p>
          <a:p>
            <a:pPr algn="just"/>
            <a:r>
              <a:rPr lang="en-IN" dirty="0" smtClean="0"/>
              <a:t>Step 2: Information gathering</a:t>
            </a:r>
          </a:p>
          <a:p>
            <a:pPr algn="just"/>
            <a:r>
              <a:rPr lang="en-IN" dirty="0" smtClean="0"/>
              <a:t>Step 3: Principles for judging the alternatives</a:t>
            </a:r>
          </a:p>
          <a:p>
            <a:pPr algn="just"/>
            <a:r>
              <a:rPr lang="en-IN" dirty="0" smtClean="0"/>
              <a:t>Step 4: Brainstorm and analyse the different choices</a:t>
            </a:r>
          </a:p>
          <a:p>
            <a:pPr algn="just"/>
            <a:r>
              <a:rPr lang="en-IN" dirty="0" smtClean="0"/>
              <a:t>Step 5: Evaluation of alternatives</a:t>
            </a:r>
          </a:p>
          <a:p>
            <a:pPr algn="just"/>
            <a:r>
              <a:rPr lang="en-IN" dirty="0" smtClean="0"/>
              <a:t>Step 6: Select the best alternative</a:t>
            </a:r>
          </a:p>
          <a:p>
            <a:pPr algn="just"/>
            <a:r>
              <a:rPr lang="en-IN" dirty="0" smtClean="0"/>
              <a:t>Step 7: Execute the decision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293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Ethical Values and Decision Making</vt:lpstr>
      <vt:lpstr>Differences</vt:lpstr>
      <vt:lpstr>Meaning of Ethical Values</vt:lpstr>
      <vt:lpstr>Ethical Values</vt:lpstr>
      <vt:lpstr>Ethical Values</vt:lpstr>
      <vt:lpstr>Decision Making </vt:lpstr>
      <vt:lpstr>Decision Making </vt:lpstr>
      <vt:lpstr>Slide 8</vt:lpstr>
      <vt:lpstr>7 Steps of Decision Making Process</vt:lpstr>
      <vt:lpstr>5 Steps to Good Decision Making -  Kescia D.</vt:lpstr>
      <vt:lpstr>Read more: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Values and Decision Making</dc:title>
  <dc:creator>ADMIN</dc:creator>
  <cp:lastModifiedBy>ADMIN</cp:lastModifiedBy>
  <cp:revision>9</cp:revision>
  <dcterms:created xsi:type="dcterms:W3CDTF">2006-08-16T00:00:00Z</dcterms:created>
  <dcterms:modified xsi:type="dcterms:W3CDTF">2019-01-18T06:31:42Z</dcterms:modified>
</cp:coreProperties>
</file>