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3" r:id="rId6"/>
    <p:sldId id="259" r:id="rId7"/>
    <p:sldId id="262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Meaning of evaluation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Significance of evaluation</a:t>
            </a:r>
          </a:p>
          <a:p>
            <a:endParaRPr lang="en-US" dirty="0" smtClean="0"/>
          </a:p>
          <a:p>
            <a:r>
              <a:rPr lang="en-US" dirty="0" smtClean="0"/>
              <a:t>Types of evaluation  </a:t>
            </a:r>
          </a:p>
          <a:p>
            <a:endParaRPr lang="en-US" dirty="0" smtClean="0"/>
          </a:p>
          <a:p>
            <a:r>
              <a:rPr lang="en-US" dirty="0" smtClean="0"/>
              <a:t>Methods of evaluation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important aspect that involves assessment of objectives, programmes, processes, methodology, </a:t>
            </a:r>
          </a:p>
          <a:p>
            <a:r>
              <a:rPr lang="en-US" dirty="0" smtClean="0"/>
              <a:t>It implies critical analysis of the services the goals and also measure the results and make necessary changes </a:t>
            </a:r>
          </a:p>
          <a:p>
            <a:r>
              <a:rPr lang="en-US" dirty="0" smtClean="0"/>
              <a:t>Evaluation of total group functioning</a:t>
            </a:r>
          </a:p>
          <a:p>
            <a:r>
              <a:rPr lang="en-US" dirty="0" smtClean="0"/>
              <a:t>It should be judgment based </a:t>
            </a:r>
          </a:p>
          <a:p>
            <a:r>
              <a:rPr lang="en-US" dirty="0" smtClean="0"/>
              <a:t>It is systematic determination of merit, worth, and significance of something or someone using criteria against a set of standard.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evaluation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Objectives of the group </a:t>
            </a:r>
          </a:p>
          <a:p>
            <a:r>
              <a:rPr lang="en-US" dirty="0" smtClean="0"/>
              <a:t>Members of the group </a:t>
            </a:r>
          </a:p>
          <a:p>
            <a:r>
              <a:rPr lang="en-US" dirty="0" smtClean="0"/>
              <a:t>Group worker </a:t>
            </a:r>
          </a:p>
          <a:p>
            <a:r>
              <a:rPr lang="en-US" dirty="0" smtClean="0"/>
              <a:t>Programmes conducted in the group </a:t>
            </a:r>
          </a:p>
          <a:p>
            <a:r>
              <a:rPr lang="en-US" dirty="0" smtClean="0"/>
              <a:t>Coordination in the group </a:t>
            </a:r>
          </a:p>
          <a:p>
            <a:r>
              <a:rPr lang="en-US" dirty="0" smtClean="0"/>
              <a:t>Budget of the group (finance)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Areas of Evaluation 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Ongoing – continuous </a:t>
            </a:r>
          </a:p>
          <a:p>
            <a:r>
              <a:rPr lang="en-US" dirty="0" smtClean="0"/>
              <a:t>Minimum possible cost </a:t>
            </a:r>
          </a:p>
          <a:p>
            <a:r>
              <a:rPr lang="en-US" dirty="0" smtClean="0"/>
              <a:t>Without any prejudice </a:t>
            </a:r>
          </a:p>
          <a:p>
            <a:r>
              <a:rPr lang="en-US" dirty="0" smtClean="0"/>
              <a:t>On cooperative basis </a:t>
            </a:r>
          </a:p>
          <a:p>
            <a:r>
              <a:rPr lang="en-US" dirty="0" smtClean="0"/>
              <a:t>As far as possible, evaluation should be done by the group itself </a:t>
            </a:r>
          </a:p>
          <a:p>
            <a:r>
              <a:rPr lang="en-US" dirty="0" smtClean="0"/>
              <a:t>Total overall examinations of the programmes of the group </a:t>
            </a:r>
          </a:p>
          <a:p>
            <a:r>
              <a:rPr lang="en-US" dirty="0" smtClean="0"/>
              <a:t>Evaluation could internal or external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Evaluation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Ascertain the extent to which objectives have been achieved </a:t>
            </a:r>
          </a:p>
          <a:p>
            <a:r>
              <a:rPr lang="en-US" dirty="0" smtClean="0"/>
              <a:t>Judge the effectiveness of the programme, keeping in view the needs of group</a:t>
            </a:r>
          </a:p>
          <a:p>
            <a:r>
              <a:rPr lang="en-US" dirty="0" smtClean="0"/>
              <a:t>Critical appraisal is a royal road to improvement of a programme </a:t>
            </a:r>
          </a:p>
          <a:p>
            <a:r>
              <a:rPr lang="en-US" dirty="0" smtClean="0"/>
              <a:t>The group member is able to measure accomplishment in order to avoid weakness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Evaluation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Increase flexibility essential to the continuous re organization of the group to changing needs </a:t>
            </a:r>
          </a:p>
          <a:p>
            <a:r>
              <a:rPr lang="en-US" dirty="0" smtClean="0"/>
              <a:t>For future plan </a:t>
            </a:r>
          </a:p>
          <a:p>
            <a:r>
              <a:rPr lang="en-US" dirty="0" smtClean="0"/>
              <a:t>For the growth of professional social worker </a:t>
            </a:r>
          </a:p>
          <a:p>
            <a:r>
              <a:rPr lang="en-US" dirty="0" smtClean="0"/>
              <a:t>For interpreting to the group member the validity of the group’s functioning </a:t>
            </a:r>
          </a:p>
          <a:p>
            <a:r>
              <a:rPr lang="en-US" dirty="0" smtClean="0"/>
              <a:t>Social accountability and responsibility </a:t>
            </a:r>
          </a:p>
          <a:p>
            <a:r>
              <a:rPr lang="en-US" dirty="0" smtClean="0"/>
              <a:t>Test knowledge and theory of social work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 of Evaluation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Ex-ante evaluation </a:t>
            </a:r>
            <a:r>
              <a:rPr lang="hi-IN" dirty="0" smtClean="0"/>
              <a:t>पूर्व-मूल्यांकन</a:t>
            </a:r>
            <a:endParaRPr lang="en-US" dirty="0" smtClean="0"/>
          </a:p>
          <a:p>
            <a:r>
              <a:rPr lang="en-US" dirty="0" smtClean="0"/>
              <a:t>Mid term evaluation </a:t>
            </a:r>
          </a:p>
          <a:p>
            <a:r>
              <a:rPr lang="en-US" dirty="0" smtClean="0"/>
              <a:t>Ex-post evaluation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Ongoing evaluation </a:t>
            </a:r>
          </a:p>
          <a:p>
            <a:r>
              <a:rPr lang="en-US" dirty="0" smtClean="0"/>
              <a:t>Need based evaluation 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Evaluation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Visioning </a:t>
            </a:r>
          </a:p>
          <a:p>
            <a:r>
              <a:rPr lang="en-US" dirty="0" smtClean="0"/>
              <a:t>Planning </a:t>
            </a:r>
          </a:p>
          <a:p>
            <a:r>
              <a:rPr lang="en-US" dirty="0" smtClean="0"/>
              <a:t>Acting </a:t>
            </a:r>
          </a:p>
          <a:p>
            <a:r>
              <a:rPr lang="en-US" dirty="0" smtClean="0"/>
              <a:t>Measuring </a:t>
            </a:r>
          </a:p>
          <a:p>
            <a:r>
              <a:rPr lang="en-US" dirty="0" smtClean="0"/>
              <a:t>reviewing  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The Process / Methods of Evaluation 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</TotalTime>
  <Words>282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Evaluation</vt:lpstr>
      <vt:lpstr>Content </vt:lpstr>
      <vt:lpstr>Meaning of evaluation </vt:lpstr>
      <vt:lpstr>Areas of Evaluation </vt:lpstr>
      <vt:lpstr>Principles of Evaluation </vt:lpstr>
      <vt:lpstr>Significance of Evaluation </vt:lpstr>
      <vt:lpstr>Significance of Evaluation </vt:lpstr>
      <vt:lpstr>Types of Evaluation </vt:lpstr>
      <vt:lpstr>The Process / Methods of Evaluation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ADMIN</dc:creator>
  <cp:lastModifiedBy>ADMIN</cp:lastModifiedBy>
  <cp:revision>11</cp:revision>
  <dcterms:created xsi:type="dcterms:W3CDTF">2006-08-16T00:00:00Z</dcterms:created>
  <dcterms:modified xsi:type="dcterms:W3CDTF">2019-01-17T17:29:00Z</dcterms:modified>
</cp:coreProperties>
</file>