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 smtClean="0"/>
          </a:p>
          <a:p>
            <a:pPr algn="r"/>
            <a:r>
              <a:rPr lang="en-US" dirty="0" smtClean="0"/>
              <a:t>Mr</a:t>
            </a:r>
            <a:r>
              <a:rPr lang="en-US" dirty="0" smtClean="0"/>
              <a:t>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pPr algn="r"/>
            <a:r>
              <a:rPr lang="en-US" dirty="0" smtClean="0"/>
              <a:t>Assistant Professor 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F</a:t>
            </a:r>
            <a:r>
              <a:rPr smtClean="0"/>
              <a:t>actors Influencing </a:t>
            </a:r>
            <a:br>
              <a:rPr smtClean="0"/>
            </a:br>
            <a:r>
              <a:rPr smtClean="0"/>
              <a:t>Development in Childhood 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Cultural Factor</a:t>
            </a:r>
            <a:r>
              <a:rPr lang="mr-IN" b="1" dirty="0" smtClean="0"/>
              <a:t> सांस्कृतिक घटक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sz="3200" dirty="0" smtClean="0"/>
              <a:t>An important part of nursing assessment data are the cultural beliefs and practices of the family.</a:t>
            </a:r>
          </a:p>
          <a:p>
            <a:pPr algn="just"/>
            <a:r>
              <a:rPr lang="en-IN" sz="3200" dirty="0" smtClean="0"/>
              <a:t>The nutrients, that the mother is expected to eat during pregnancy is culturally determined.</a:t>
            </a:r>
          </a:p>
          <a:p>
            <a:pPr algn="just"/>
            <a:r>
              <a:rPr lang="en-IN" sz="3200" dirty="0" smtClean="0"/>
              <a:t>There may be religious taboos against certain types of food during pregnancy and Postnatal period. </a:t>
            </a:r>
          </a:p>
          <a:p>
            <a:pPr algn="just"/>
            <a:r>
              <a:rPr lang="en-IN" sz="3200" dirty="0" smtClean="0"/>
              <a:t>Birth practices also influence the growth of a child I which means whether the child is delivered in a sterile environment or in an unclean environment with an untrained person.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Factors Influencing Development in Childhood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Social </a:t>
            </a:r>
          </a:p>
          <a:p>
            <a:endParaRPr lang="en-US" dirty="0" smtClean="0"/>
          </a:p>
          <a:p>
            <a:r>
              <a:rPr lang="en-US" dirty="0" smtClean="0"/>
              <a:t>Economic</a:t>
            </a:r>
          </a:p>
          <a:p>
            <a:endParaRPr lang="en-US" dirty="0" smtClean="0"/>
          </a:p>
          <a:p>
            <a:r>
              <a:rPr lang="en-US" dirty="0" smtClean="0"/>
              <a:t>Cultural </a:t>
            </a:r>
          </a:p>
          <a:p>
            <a:endParaRPr lang="en-US" dirty="0" smtClean="0"/>
          </a:p>
          <a:p>
            <a:r>
              <a:rPr lang="en-US" dirty="0" smtClean="0"/>
              <a:t>Genetic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Social Factor </a:t>
            </a:r>
            <a:r>
              <a:rPr lang="mr-IN" b="1" dirty="0" smtClean="0"/>
              <a:t>सामाजिक घटक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sz="3200" dirty="0" smtClean="0"/>
              <a:t>Social aspect of development includes the interplay between the child and the social context in which she is born into.</a:t>
            </a:r>
          </a:p>
          <a:p>
            <a:pPr algn="just"/>
            <a:r>
              <a:rPr lang="en-IN" sz="3200" dirty="0" smtClean="0"/>
              <a:t>the relationship between a developing individual and different components of his/her environment such as family, school, culture, politics etc.</a:t>
            </a:r>
          </a:p>
          <a:p>
            <a:pPr algn="just"/>
            <a:r>
              <a:rPr lang="en-IN" sz="3200" dirty="0" smtClean="0"/>
              <a:t>Social development refers to the way child learns to interact with others and develop social relationships with others.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Social Factor</a:t>
            </a:r>
            <a:r>
              <a:rPr lang="mr-IN" b="1" dirty="0" smtClean="0"/>
              <a:t> सामाजिक घटक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en-IN" sz="3200" dirty="0" smtClean="0"/>
          </a:p>
          <a:p>
            <a:pPr algn="just"/>
            <a:r>
              <a:rPr lang="en-IN" sz="3200" dirty="0" smtClean="0"/>
              <a:t>It is the trust the child develops through early experiences at home and the independence that developed in exploring things around that impacts the social development of a child. </a:t>
            </a:r>
          </a:p>
          <a:p>
            <a:pPr algn="just"/>
            <a:endParaRPr lang="en-IN" sz="3200" dirty="0" smtClean="0"/>
          </a:p>
          <a:p>
            <a:pPr algn="just"/>
            <a:r>
              <a:rPr lang="en-IN" sz="3200" dirty="0" smtClean="0"/>
              <a:t>Further, it is influenced by the knowledge that the child develops a network of beliefs a child has about who she is.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Social Factor</a:t>
            </a:r>
            <a:r>
              <a:rPr lang="mr-IN" b="1" dirty="0" smtClean="0"/>
              <a:t> सामाजिक घटक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3200" dirty="0" smtClean="0"/>
              <a:t>The social development of a child deals with her social context, which includes her parents, siblings, peers, neighbours, teachers and relatives, and the influence of these on the attitude of the child. </a:t>
            </a:r>
          </a:p>
          <a:p>
            <a:pPr algn="just"/>
            <a:r>
              <a:rPr lang="en-IN" sz="3200" dirty="0" smtClean="0"/>
              <a:t>The social development of a child involves the interpersonal relationships of an individual, her acquired social skills, values and the ways in which an individual adjusts with the society.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Social Factor</a:t>
            </a:r>
            <a:r>
              <a:rPr lang="mr-IN" b="1" dirty="0" smtClean="0"/>
              <a:t> सामाजिक घटक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sz="3200" dirty="0" smtClean="0"/>
              <a:t>Through social development, the child learns to accept others and their points of view and also to work in a group. </a:t>
            </a:r>
          </a:p>
          <a:p>
            <a:pPr algn="just"/>
            <a:r>
              <a:rPr lang="en-IN" sz="3200" dirty="0" smtClean="0"/>
              <a:t>Further, learning such qualities as sharing, cooperation, waiting for one’s turn, respecting other people and things and so o n, forms a part of </a:t>
            </a:r>
            <a:r>
              <a:rPr lang="en-IN" sz="2800" dirty="0" smtClean="0"/>
              <a:t>the social development process.</a:t>
            </a:r>
          </a:p>
          <a:p>
            <a:pPr algn="just"/>
            <a:r>
              <a:rPr lang="en-IN" sz="3200" dirty="0" smtClean="0"/>
              <a:t>The social behaviour of a child also follows certain age-related patterns, which many theorists have identified.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Genetic Factor</a:t>
            </a:r>
            <a:r>
              <a:rPr lang="mr-IN" b="1" dirty="0" smtClean="0"/>
              <a:t> आनुवंशिक घटक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sz="3200" dirty="0" smtClean="0"/>
              <a:t>Heredity refers to the genetic constitution of an individual which is established during conception.</a:t>
            </a:r>
          </a:p>
          <a:p>
            <a:pPr algn="just"/>
            <a:r>
              <a:rPr lang="en-IN" sz="3200" dirty="0" smtClean="0"/>
              <a:t>It is the property of organic beings by which offspring have nature and characteristics of parents or ancestors.</a:t>
            </a:r>
          </a:p>
          <a:p>
            <a:pPr algn="just"/>
            <a:r>
              <a:rPr lang="en-IN" sz="3200" dirty="0" smtClean="0"/>
              <a:t>From the parents the child receives a new combination of parental genes. </a:t>
            </a:r>
          </a:p>
          <a:p>
            <a:pPr algn="just"/>
            <a:r>
              <a:rPr lang="en-IN" sz="3200" dirty="0" smtClean="0"/>
              <a:t>Every individual's supply of genes, the bearer of hereditary factors is given to him once for all at the time of conception.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Genetic Factor</a:t>
            </a:r>
            <a:r>
              <a:rPr lang="mr-IN" b="1" dirty="0" smtClean="0"/>
              <a:t> आनुवंशिक घटक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3200" dirty="0" smtClean="0"/>
              <a:t>Colour of the eyes, hair, facial features, structure of the body, physical peculiarities, blood group are determined entirely by heredity. </a:t>
            </a:r>
          </a:p>
          <a:p>
            <a:r>
              <a:rPr lang="en-IN" sz="3200" dirty="0" smtClean="0"/>
              <a:t>Hereditary influences have a bearing on the traits likely to exist in a child.</a:t>
            </a:r>
          </a:p>
          <a:p>
            <a:r>
              <a:rPr lang="en-IN" sz="3200" dirty="0" smtClean="0"/>
              <a:t>Sex is determined at conception. After birth the male infant is longer and heavier than the female infant. </a:t>
            </a:r>
          </a:p>
          <a:p>
            <a:r>
              <a:rPr lang="en-IN" sz="3200" dirty="0" smtClean="0"/>
              <a:t>Boys maintain superiority until about 11 years of age.</a:t>
            </a:r>
          </a:p>
          <a:p>
            <a:r>
              <a:rPr lang="en-IN" sz="3200" dirty="0" smtClean="0"/>
              <a:t>Girls mature earlier than boys.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Economic Factor </a:t>
            </a:r>
            <a:r>
              <a:rPr lang="mr-IN" b="1" dirty="0" smtClean="0"/>
              <a:t>आर्थिक घटक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sz="3200" dirty="0" smtClean="0"/>
              <a:t>Poverty, crowded living conditions, ignorance and lack of interest on the part of the parents may lead to retardation of the normal growth and development of children. </a:t>
            </a:r>
          </a:p>
          <a:p>
            <a:pPr algn="just"/>
            <a:r>
              <a:rPr lang="en-IN" sz="3200" dirty="0" smtClean="0"/>
              <a:t>The specific reasons for these environmental influences are difficult to determine but these probably include a combination of factors such as inadequate diet, lack of sunlight, and less careful supervision of the children's daily habits by parents.</a:t>
            </a:r>
          </a:p>
          <a:p>
            <a:pPr algn="just"/>
            <a:r>
              <a:rPr lang="en-US" sz="3200" dirty="0" smtClean="0"/>
              <a:t>Research studies WHO 160,000 of high literacy rate of female, low mortality rate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</TotalTime>
  <Words>625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Factors Influencing  Development in Childhood </vt:lpstr>
      <vt:lpstr>Factors Influencing Development in Childhood </vt:lpstr>
      <vt:lpstr>Social Factor सामाजिक घटक</vt:lpstr>
      <vt:lpstr>Social Factor सामाजिक घटक </vt:lpstr>
      <vt:lpstr>Social Factor सामाजिक घटक</vt:lpstr>
      <vt:lpstr>Social Factor सामाजिक घटक</vt:lpstr>
      <vt:lpstr>Genetic Factor आनुवंशिक घटक</vt:lpstr>
      <vt:lpstr>Genetic Factor आनुवंशिक घटक</vt:lpstr>
      <vt:lpstr>Economic Factor आर्थिक घटक</vt:lpstr>
      <vt:lpstr>Cultural Factor सांस्कृतिक घटक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Influencing  Development in Childhood </dc:title>
  <dc:creator>ADMIN</dc:creator>
  <cp:lastModifiedBy>ADMIN</cp:lastModifiedBy>
  <cp:revision>11</cp:revision>
  <dcterms:created xsi:type="dcterms:W3CDTF">2006-08-16T00:00:00Z</dcterms:created>
  <dcterms:modified xsi:type="dcterms:W3CDTF">2019-01-18T06:19:55Z</dcterms:modified>
</cp:coreProperties>
</file>