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Failure </a:t>
            </a:r>
            <a:r>
              <a:rPr lang="mr-IN" dirty="0" smtClean="0"/>
              <a:t>अपयश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smtClean="0"/>
          </a:p>
          <a:p>
            <a:r>
              <a:rPr lang="en-US" smtClean="0"/>
              <a:t>Mr</a:t>
            </a:r>
            <a:r>
              <a:rPr lang="en-US" dirty="0" smtClean="0"/>
              <a:t>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 </a:t>
            </a:r>
            <a:endParaRPr lang="en-IN" dirty="0" smtClean="0"/>
          </a:p>
          <a:p>
            <a:endParaRPr lang="mr-IN" dirty="0" smtClean="0"/>
          </a:p>
        </p:txBody>
      </p:sp>
      <p:sp>
        <p:nvSpPr>
          <p:cNvPr id="15362" name="AutoShape 2" descr="Image result for failure definition essa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IN" dirty="0" smtClean="0"/>
              <a:t>Failure is always a demoralizing and upsetting experience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Lack of success / non success / non fulfillment </a:t>
            </a:r>
          </a:p>
          <a:p>
            <a:endParaRPr lang="en-US" dirty="0" smtClean="0"/>
          </a:p>
          <a:p>
            <a:r>
              <a:rPr lang="en-IN" dirty="0" smtClean="0"/>
              <a:t>The fact of someone or something not succeeding.</a:t>
            </a:r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Mental disorder </a:t>
            </a:r>
          </a:p>
          <a:p>
            <a:endParaRPr lang="en-US" dirty="0" smtClean="0"/>
          </a:p>
          <a:p>
            <a:r>
              <a:rPr lang="en-US" dirty="0" smtClean="0"/>
              <a:t>Running away </a:t>
            </a:r>
          </a:p>
          <a:p>
            <a:endParaRPr lang="en-US" dirty="0" smtClean="0"/>
          </a:p>
          <a:p>
            <a:r>
              <a:rPr lang="en-US" dirty="0" smtClean="0"/>
              <a:t>Finishing life </a:t>
            </a:r>
          </a:p>
          <a:p>
            <a:endParaRPr lang="en-US" dirty="0" smtClean="0"/>
          </a:p>
          <a:p>
            <a:pPr>
              <a:buNone/>
            </a:pP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Reactions 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Being alone </a:t>
            </a:r>
          </a:p>
          <a:p>
            <a:endParaRPr lang="en-US" dirty="0" smtClean="0"/>
          </a:p>
          <a:p>
            <a:r>
              <a:rPr lang="en-US" dirty="0" smtClean="0"/>
              <a:t>Destruction </a:t>
            </a:r>
          </a:p>
          <a:p>
            <a:endParaRPr lang="en-US" dirty="0" smtClean="0"/>
          </a:p>
          <a:p>
            <a:r>
              <a:rPr lang="en-US" dirty="0" smtClean="0"/>
              <a:t>Withdrawal 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Reactions 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Expressing Sadness / grief </a:t>
            </a:r>
          </a:p>
          <a:p>
            <a:endParaRPr lang="en-US" dirty="0" smtClean="0"/>
          </a:p>
          <a:p>
            <a:r>
              <a:rPr lang="en-US" dirty="0" smtClean="0"/>
              <a:t>Reaching out / sharing with others </a:t>
            </a:r>
          </a:p>
          <a:p>
            <a:endParaRPr lang="en-US" dirty="0" smtClean="0"/>
          </a:p>
          <a:p>
            <a:r>
              <a:rPr lang="en-US" dirty="0" smtClean="0"/>
              <a:t>Taking revenge </a:t>
            </a:r>
          </a:p>
          <a:p>
            <a:endParaRPr lang="en-US" dirty="0" smtClean="0"/>
          </a:p>
          <a:p>
            <a:r>
              <a:rPr lang="en-US" dirty="0" smtClean="0"/>
              <a:t>Anxiety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Reactions 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Helplessness </a:t>
            </a:r>
          </a:p>
          <a:p>
            <a:endParaRPr lang="en-US" dirty="0" smtClean="0"/>
          </a:p>
          <a:p>
            <a:r>
              <a:rPr lang="en-US" dirty="0" smtClean="0"/>
              <a:t>Blaming yourself </a:t>
            </a:r>
          </a:p>
          <a:p>
            <a:endParaRPr lang="en-US" dirty="0" smtClean="0"/>
          </a:p>
          <a:p>
            <a:r>
              <a:rPr lang="en-US" dirty="0" smtClean="0"/>
              <a:t>Giving up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Reactions 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IN" dirty="0"/>
          </a:p>
        </p:txBody>
      </p:sp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9025" y="1905000"/>
            <a:ext cx="5514975" cy="4953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</TotalTime>
  <Words>64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Failure अपयश </vt:lpstr>
      <vt:lpstr>Failure </vt:lpstr>
      <vt:lpstr>Failure Reactions </vt:lpstr>
      <vt:lpstr>Failure Reactions </vt:lpstr>
      <vt:lpstr>Failure Reactions </vt:lpstr>
      <vt:lpstr>Failure Reactions </vt:lpstr>
      <vt:lpstr>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Failure अपयश </dc:title>
  <dc:creator>ADMIN</dc:creator>
  <cp:lastModifiedBy>ADMIN</cp:lastModifiedBy>
  <cp:revision>4</cp:revision>
  <dcterms:created xsi:type="dcterms:W3CDTF">2006-08-16T00:00:00Z</dcterms:created>
  <dcterms:modified xsi:type="dcterms:W3CDTF">2019-01-18T06:37:16Z</dcterms:modified>
</cp:coreProperties>
</file>