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59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Family Development Programme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family is the central and important social institution for health development in which individuals are born and receive resources for their growth and development.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It has the primary influence on the health and development of children.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family influences healthy behaviours, and provides care and facilitates recovery from the illnesses.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Family Development Programme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Health Mission </a:t>
            </a:r>
          </a:p>
          <a:p>
            <a:r>
              <a:rPr lang="en-US" dirty="0" smtClean="0"/>
              <a:t>Communicable Diseases </a:t>
            </a:r>
          </a:p>
          <a:p>
            <a:r>
              <a:rPr lang="en-US" dirty="0" smtClean="0"/>
              <a:t>Non communicable Diseases, Injury and Trauma</a:t>
            </a:r>
          </a:p>
          <a:p>
            <a:r>
              <a:rPr lang="en-US" dirty="0" err="1" smtClean="0"/>
              <a:t>Pradhan</a:t>
            </a:r>
            <a:r>
              <a:rPr lang="en-US" dirty="0" smtClean="0"/>
              <a:t> </a:t>
            </a:r>
            <a:r>
              <a:rPr lang="en-US" dirty="0" err="1" smtClean="0"/>
              <a:t>Mantri</a:t>
            </a:r>
            <a:r>
              <a:rPr lang="en-US" dirty="0" smtClean="0"/>
              <a:t> </a:t>
            </a:r>
            <a:r>
              <a:rPr lang="en-US" dirty="0" err="1" smtClean="0"/>
              <a:t>Swasthya</a:t>
            </a:r>
            <a:r>
              <a:rPr lang="en-US" dirty="0" smtClean="0"/>
              <a:t> </a:t>
            </a:r>
            <a:r>
              <a:rPr lang="en-US" dirty="0" err="1" smtClean="0"/>
              <a:t>Suraksha</a:t>
            </a:r>
            <a:r>
              <a:rPr lang="en-US" dirty="0" smtClean="0"/>
              <a:t> </a:t>
            </a:r>
            <a:r>
              <a:rPr lang="en-US" dirty="0" err="1" smtClean="0"/>
              <a:t>Yojana</a:t>
            </a:r>
            <a:endParaRPr lang="en-US" dirty="0" smtClean="0"/>
          </a:p>
          <a:p>
            <a:r>
              <a:rPr lang="en-US" dirty="0" smtClean="0"/>
              <a:t>Poor Patients Financial Assistance </a:t>
            </a:r>
          </a:p>
          <a:p>
            <a:r>
              <a:rPr lang="en-US" dirty="0" err="1" smtClean="0"/>
              <a:t>Rashtriya</a:t>
            </a:r>
            <a:r>
              <a:rPr lang="en-US" dirty="0" smtClean="0"/>
              <a:t> </a:t>
            </a:r>
            <a:r>
              <a:rPr lang="en-US" dirty="0" err="1" smtClean="0"/>
              <a:t>Swathya</a:t>
            </a:r>
            <a:r>
              <a:rPr lang="en-US" dirty="0" smtClean="0"/>
              <a:t> </a:t>
            </a:r>
            <a:r>
              <a:rPr lang="en-US" dirty="0" err="1" smtClean="0"/>
              <a:t>Bima</a:t>
            </a:r>
            <a:r>
              <a:rPr lang="en-US" dirty="0" smtClean="0"/>
              <a:t> </a:t>
            </a:r>
            <a:r>
              <a:rPr lang="en-US" dirty="0" err="1" smtClean="0"/>
              <a:t>Yojana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/>
              <a:t> PMSSY</a:t>
            </a:r>
            <a:r>
              <a:rPr lang="en-IN" dirty="0" smtClean="0"/>
              <a:t> was announced in 2003 with objectives of correcting regional imbalances in the availability of affordable / reliable tertiary healthcare services and also to augment facilities for quality medical education in the country.</a:t>
            </a:r>
            <a:endParaRPr lang="en-IN" dirty="0"/>
          </a:p>
        </p:txBody>
      </p:sp>
      <p:pic>
        <p:nvPicPr>
          <p:cNvPr id="4" name="Picture 2" descr="Pradhan Mantri Swasthya Suraksha Yojana (PMSSY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257800"/>
            <a:ext cx="8382000" cy="1181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National </a:t>
            </a:r>
            <a:r>
              <a:rPr lang="en-IN" dirty="0" err="1" smtClean="0"/>
              <a:t>Deworming</a:t>
            </a:r>
            <a:r>
              <a:rPr lang="en-IN" dirty="0" smtClean="0"/>
              <a:t> Initiative ()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Prime Minister </a:t>
            </a:r>
            <a:r>
              <a:rPr lang="en-US" dirty="0" err="1" smtClean="0"/>
              <a:t>Aawas</a:t>
            </a:r>
            <a:r>
              <a:rPr lang="en-US" dirty="0" smtClean="0"/>
              <a:t> </a:t>
            </a:r>
            <a:r>
              <a:rPr lang="en-US" dirty="0" err="1" smtClean="0"/>
              <a:t>Yojana</a:t>
            </a:r>
            <a:r>
              <a:rPr lang="en-US" dirty="0" smtClean="0"/>
              <a:t> 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1509</TotalTime>
  <Words>102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Family Development Programme</vt:lpstr>
      <vt:lpstr>Introduction </vt:lpstr>
      <vt:lpstr>Family Development Programme</vt:lpstr>
      <vt:lpstr>Slide 4</vt:lpstr>
      <vt:lpstr>Slide 5</vt:lpstr>
      <vt:lpstr>Introduction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Development Programme</dc:title>
  <dc:creator>ADMIN</dc:creator>
  <cp:lastModifiedBy>ADMIN</cp:lastModifiedBy>
  <cp:revision>5</cp:revision>
  <dcterms:created xsi:type="dcterms:W3CDTF">2006-08-16T00:00:00Z</dcterms:created>
  <dcterms:modified xsi:type="dcterms:W3CDTF">2019-01-18T06:46:02Z</dcterms:modified>
</cp:coreProperties>
</file>