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kalyan-city.blogspot.com/2011/03/what-is-stress-meaning-definition-and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Reactions to various life situation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http://kalyan- city.blogspot.in/2011/03/frustration-types-of-reaction-and.html (frustration reaction)</a:t>
            </a:r>
          </a:p>
          <a:p>
            <a:r>
              <a:rPr lang="en-US" dirty="0" smtClean="0"/>
              <a:t>12/08/2017, 1.27pm </a:t>
            </a:r>
            <a:endParaRPr lang="en-IN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Discourses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Reactions </a:t>
            </a:r>
            <a:r>
              <a:rPr lang="mr-IN" dirty="0" smtClean="0"/>
              <a:t>प्रतीक्रिया </a:t>
            </a:r>
            <a:endParaRPr lang="en-US" dirty="0" smtClean="0"/>
          </a:p>
          <a:p>
            <a:endParaRPr lang="mr-IN" dirty="0" smtClean="0"/>
          </a:p>
          <a:p>
            <a:r>
              <a:rPr lang="en-US" dirty="0" smtClean="0"/>
              <a:t>Achievement </a:t>
            </a:r>
            <a:r>
              <a:rPr lang="mr-IN" dirty="0" smtClean="0"/>
              <a:t>यश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Frustration </a:t>
            </a:r>
            <a:r>
              <a:rPr lang="mr-IN" dirty="0" smtClean="0"/>
              <a:t>निराशा</a:t>
            </a:r>
          </a:p>
          <a:p>
            <a:endParaRPr lang="en-US" dirty="0" smtClean="0"/>
          </a:p>
          <a:p>
            <a:r>
              <a:rPr lang="en-US" dirty="0" smtClean="0"/>
              <a:t>Failure </a:t>
            </a:r>
            <a:r>
              <a:rPr lang="mr-IN" dirty="0" smtClean="0"/>
              <a:t>अपयश </a:t>
            </a:r>
          </a:p>
          <a:p>
            <a:endParaRPr lang="en-US" dirty="0" smtClean="0"/>
          </a:p>
          <a:p>
            <a:r>
              <a:rPr lang="en-US" dirty="0" smtClean="0"/>
              <a:t>Crisis </a:t>
            </a:r>
            <a:r>
              <a:rPr lang="mr-IN" dirty="0" smtClean="0"/>
              <a:t>संकटे / संकट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C:\Users\ADMIN\Desktop\Frustration-Types-of-Reaction-Sourc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0"/>
            <a:ext cx="3429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Frustration </a:t>
            </a:r>
            <a:r>
              <a:rPr lang="mr-IN" dirty="0" smtClean="0"/>
              <a:t>निराशा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Frustration is one of the causes of </a:t>
            </a:r>
            <a:r>
              <a:rPr lang="en-IN" dirty="0" smtClean="0">
                <a:hlinkClick r:id="rId3"/>
              </a:rPr>
              <a:t>stress</a:t>
            </a:r>
            <a:r>
              <a:rPr lang="en-IN" dirty="0" smtClean="0"/>
              <a:t>.</a:t>
            </a:r>
            <a:r>
              <a:rPr lang="mr-IN" dirty="0" smtClean="0"/>
              <a:t> </a:t>
            </a:r>
          </a:p>
          <a:p>
            <a:endParaRPr lang="mr-IN" dirty="0" smtClean="0"/>
          </a:p>
          <a:p>
            <a:endParaRPr lang="mr-IN" dirty="0" smtClean="0"/>
          </a:p>
          <a:p>
            <a:endParaRPr lang="mr-IN" dirty="0" smtClean="0"/>
          </a:p>
          <a:p>
            <a:r>
              <a:rPr lang="en-IN" dirty="0" smtClean="0"/>
              <a:t>It arises when one's motivation to achieve a desired goal is blocked. </a:t>
            </a:r>
            <a:endParaRPr lang="mr-IN" dirty="0" smtClean="0"/>
          </a:p>
          <a:p>
            <a:endParaRPr lang="mr-IN" dirty="0" smtClean="0"/>
          </a:p>
          <a:p>
            <a:endParaRPr lang="mr-IN" dirty="0" smtClean="0"/>
          </a:p>
          <a:p>
            <a:r>
              <a:rPr lang="en-IN" dirty="0" smtClean="0"/>
              <a:t>For example, an employee wants to finish a report before the end of the day</a:t>
            </a:r>
            <a:endParaRPr lang="en-IN" dirty="0"/>
          </a:p>
        </p:txBody>
      </p:sp>
      <p:sp>
        <p:nvSpPr>
          <p:cNvPr id="1026" name="AutoShape 2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28" name="AutoShape 4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30" name="AutoShape 6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32" name="AutoShape 8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C:\Users\ADMIN\Desktop\Frustration-Types-of-Reaction-Sourc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0"/>
            <a:ext cx="3429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Frustration </a:t>
            </a:r>
            <a:r>
              <a:rPr lang="mr-IN" dirty="0" smtClean="0"/>
              <a:t>निराशा – </a:t>
            </a:r>
            <a:r>
              <a:rPr lang="en-US" dirty="0" smtClean="0"/>
              <a:t>reactions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The reactions to frustration are also known as </a:t>
            </a:r>
            <a:r>
              <a:rPr lang="en-IN" dirty="0" err="1" smtClean="0"/>
              <a:t>Defense</a:t>
            </a:r>
            <a:r>
              <a:rPr lang="en-IN" dirty="0" smtClean="0"/>
              <a:t> Mechanisms. </a:t>
            </a:r>
          </a:p>
          <a:p>
            <a:endParaRPr lang="en-IN" dirty="0" smtClean="0"/>
          </a:p>
          <a:p>
            <a:r>
              <a:rPr lang="en-IN" dirty="0" smtClean="0"/>
              <a:t>It defends individual from the psychological effects of a blocked goal. </a:t>
            </a:r>
          </a:p>
        </p:txBody>
      </p:sp>
      <p:sp>
        <p:nvSpPr>
          <p:cNvPr id="1026" name="AutoShape 2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28" name="AutoShape 4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30" name="AutoShape 6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32" name="AutoShape 8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C:\Users\ADMIN\Desktop\Frustration-Types-of-Reaction-Sourc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0"/>
            <a:ext cx="3429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Frustration </a:t>
            </a:r>
            <a:r>
              <a:rPr lang="mr-IN" dirty="0" smtClean="0"/>
              <a:t>निराशा – </a:t>
            </a:r>
            <a:r>
              <a:rPr lang="en-US" dirty="0" smtClean="0"/>
              <a:t>reactions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Frustrated leads to become tensed and irritable. </a:t>
            </a:r>
          </a:p>
          <a:p>
            <a:endParaRPr lang="en-IN" dirty="0" smtClean="0"/>
          </a:p>
          <a:p>
            <a:r>
              <a:rPr lang="en-IN" dirty="0" smtClean="0"/>
              <a:t>They experience an uneasy feeling in their stomach and also show various other reactions of frustration.</a:t>
            </a:r>
            <a:endParaRPr lang="en-IN" dirty="0"/>
          </a:p>
        </p:txBody>
      </p:sp>
      <p:sp>
        <p:nvSpPr>
          <p:cNvPr id="1026" name="AutoShape 2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28" name="AutoShape 4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30" name="AutoShape 6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32" name="AutoShape 8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C:\Users\ADMIN\Desktop\Frustration-Types-of-Reaction-Sourc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0"/>
            <a:ext cx="3429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Frustration </a:t>
            </a:r>
            <a:r>
              <a:rPr lang="mr-IN" dirty="0" smtClean="0"/>
              <a:t>निराशा – </a:t>
            </a:r>
            <a:r>
              <a:rPr lang="en-US" dirty="0" smtClean="0"/>
              <a:t>reactions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b="1" dirty="0" smtClean="0"/>
          </a:p>
          <a:p>
            <a:endParaRPr lang="en-IN" b="1" dirty="0" smtClean="0"/>
          </a:p>
          <a:p>
            <a:r>
              <a:rPr lang="en-IN" b="1" dirty="0" smtClean="0"/>
              <a:t>Withdrawal - </a:t>
            </a:r>
            <a:r>
              <a:rPr lang="en-IN" dirty="0" smtClean="0"/>
              <a:t>Behaviours such as asking for a transfer or quitting</a:t>
            </a:r>
            <a:endParaRPr lang="en-IN" b="1" dirty="0" smtClean="0"/>
          </a:p>
          <a:p>
            <a:endParaRPr lang="en-US" b="1" dirty="0" smtClean="0"/>
          </a:p>
          <a:p>
            <a:r>
              <a:rPr lang="en-IN" b="1" dirty="0" smtClean="0"/>
              <a:t>Fixation </a:t>
            </a:r>
            <a:r>
              <a:rPr lang="hi-IN" dirty="0" smtClean="0"/>
              <a:t>निर्धारण</a:t>
            </a:r>
            <a:r>
              <a:rPr lang="en-US" dirty="0" smtClean="0"/>
              <a:t> - </a:t>
            </a:r>
            <a:r>
              <a:rPr lang="en-IN" dirty="0" smtClean="0"/>
              <a:t>blames others and superiors for his problems, without knowing complete facts</a:t>
            </a:r>
            <a:endParaRPr lang="en-IN" b="1" dirty="0" smtClean="0"/>
          </a:p>
          <a:p>
            <a:endParaRPr lang="en-US" b="1" dirty="0" smtClean="0"/>
          </a:p>
        </p:txBody>
      </p:sp>
      <p:sp>
        <p:nvSpPr>
          <p:cNvPr id="1026" name="AutoShape 2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28" name="AutoShape 4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30" name="AutoShape 6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32" name="AutoShape 8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C:\Users\ADMIN\Desktop\Frustration-Types-of-Reaction-Sourc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0"/>
            <a:ext cx="3429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Frustration </a:t>
            </a:r>
            <a:r>
              <a:rPr lang="mr-IN" dirty="0" smtClean="0"/>
              <a:t>निराशा – </a:t>
            </a:r>
            <a:r>
              <a:rPr lang="en-US" dirty="0" smtClean="0"/>
              <a:t>reactions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  <a:p>
            <a:endParaRPr lang="en-IN" b="1" dirty="0" smtClean="0"/>
          </a:p>
          <a:p>
            <a:r>
              <a:rPr lang="en-IN" b="1" dirty="0" smtClean="0"/>
              <a:t>Physical Disorder - </a:t>
            </a:r>
            <a:r>
              <a:rPr lang="en-IN" dirty="0" smtClean="0"/>
              <a:t>Physical ailments such as fever, upset stomach, vomiting, etc.</a:t>
            </a:r>
            <a:endParaRPr lang="en-IN" b="1" dirty="0" smtClean="0"/>
          </a:p>
          <a:p>
            <a:endParaRPr lang="en-US" b="1" dirty="0" smtClean="0"/>
          </a:p>
          <a:p>
            <a:r>
              <a:rPr lang="en-IN" b="1" dirty="0" smtClean="0"/>
              <a:t>Apathy - </a:t>
            </a:r>
            <a:r>
              <a:rPr lang="en-IN" dirty="0" smtClean="0"/>
              <a:t>Becoming irresponsive and disinterested in the job and his co-workers.</a:t>
            </a:r>
          </a:p>
        </p:txBody>
      </p:sp>
      <p:sp>
        <p:nvSpPr>
          <p:cNvPr id="1026" name="AutoShape 2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28" name="AutoShape 4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30" name="AutoShape 6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32" name="AutoShape 8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C:\Users\ADMIN\Desktop\Frustration-Types-of-Reaction-Sourc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0"/>
            <a:ext cx="3429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Frustration </a:t>
            </a:r>
            <a:r>
              <a:rPr lang="mr-IN" dirty="0" smtClean="0"/>
              <a:t>निराशा – </a:t>
            </a:r>
            <a:r>
              <a:rPr lang="en-US" dirty="0" smtClean="0"/>
              <a:t>reactions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b="1" dirty="0" smtClean="0"/>
          </a:p>
          <a:p>
            <a:endParaRPr lang="en-IN" b="1" dirty="0" smtClean="0"/>
          </a:p>
          <a:p>
            <a:r>
              <a:rPr lang="en-IN" b="1" dirty="0" smtClean="0"/>
              <a:t>Aggression - </a:t>
            </a:r>
            <a:r>
              <a:rPr lang="en-IN" dirty="0" smtClean="0"/>
              <a:t>Acting in a threatening manner</a:t>
            </a:r>
            <a:endParaRPr lang="en-IN" b="1" dirty="0" smtClean="0"/>
          </a:p>
          <a:p>
            <a:endParaRPr lang="en-US" b="1" dirty="0" smtClean="0"/>
          </a:p>
          <a:p>
            <a:r>
              <a:rPr lang="en-IN" b="1" dirty="0" smtClean="0"/>
              <a:t>Regression </a:t>
            </a:r>
            <a:r>
              <a:rPr lang="hi-IN" dirty="0" smtClean="0"/>
              <a:t>प्रतिगमन </a:t>
            </a:r>
            <a:r>
              <a:rPr lang="en-US" dirty="0" smtClean="0"/>
              <a:t>- </a:t>
            </a:r>
            <a:r>
              <a:rPr lang="en-IN" dirty="0" smtClean="0"/>
              <a:t>Behaving in an immature and childish manner and may self-pity (to feel sorry for oneself).</a:t>
            </a:r>
            <a:endParaRPr lang="en-IN" b="1" dirty="0" smtClean="0"/>
          </a:p>
          <a:p>
            <a:endParaRPr lang="en-US" b="1" dirty="0" smtClean="0"/>
          </a:p>
        </p:txBody>
      </p:sp>
      <p:sp>
        <p:nvSpPr>
          <p:cNvPr id="1026" name="AutoShape 2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28" name="AutoShape 4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30" name="AutoShape 6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32" name="AutoShape 8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C:\Users\ADMIN\Desktop\Frustration-Types-of-Reaction-Sourc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0"/>
            <a:ext cx="3429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Frustration – causes / source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b="1" dirty="0" smtClean="0"/>
          </a:p>
          <a:p>
            <a:r>
              <a:rPr lang="en-US" b="1" dirty="0" smtClean="0"/>
              <a:t>Environment</a:t>
            </a:r>
          </a:p>
          <a:p>
            <a:endParaRPr lang="en-US" b="1" dirty="0" smtClean="0"/>
          </a:p>
          <a:p>
            <a:r>
              <a:rPr lang="en-US" b="1" dirty="0" smtClean="0"/>
              <a:t>Relatives / friends / co-workers </a:t>
            </a:r>
          </a:p>
          <a:p>
            <a:endParaRPr lang="en-US" b="1" dirty="0" smtClean="0"/>
          </a:p>
          <a:p>
            <a:r>
              <a:rPr lang="en-US" b="1" dirty="0" smtClean="0"/>
              <a:t>One self / himself </a:t>
            </a:r>
          </a:p>
          <a:p>
            <a:endParaRPr lang="en-US" b="1" dirty="0" smtClean="0"/>
          </a:p>
          <a:p>
            <a:r>
              <a:rPr lang="en-US" b="1" dirty="0" smtClean="0"/>
              <a:t> Feels burdened </a:t>
            </a:r>
          </a:p>
        </p:txBody>
      </p:sp>
      <p:sp>
        <p:nvSpPr>
          <p:cNvPr id="1026" name="AutoShape 2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28" name="AutoShape 4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30" name="AutoShape 6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32" name="AutoShape 8" descr="frustration types of reaction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881</TotalTime>
  <Words>192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Reactions to various life situation</vt:lpstr>
      <vt:lpstr>Discourses </vt:lpstr>
      <vt:lpstr>Frustration निराशा</vt:lpstr>
      <vt:lpstr>Frustration निराशा – reactions</vt:lpstr>
      <vt:lpstr>Frustration निराशा – reactions</vt:lpstr>
      <vt:lpstr>Frustration निराशा – reactions</vt:lpstr>
      <vt:lpstr>Frustration निराशा – reactions</vt:lpstr>
      <vt:lpstr>Frustration निराशा – reactions</vt:lpstr>
      <vt:lpstr>Frustration – causes / source</vt:lpstr>
      <vt:lpstr>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Reactions to various life situation</dc:title>
  <dc:creator>ADMIN</dc:creator>
  <cp:lastModifiedBy>ADMIN</cp:lastModifiedBy>
  <cp:revision>7</cp:revision>
  <dcterms:created xsi:type="dcterms:W3CDTF">2006-08-16T00:00:00Z</dcterms:created>
  <dcterms:modified xsi:type="dcterms:W3CDTF">2019-01-18T06:37:39Z</dcterms:modified>
</cp:coreProperties>
</file>