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5.xml" ContentType="application/vnd.openxmlformats-officedocument.drawingml.diagramLayout+xml"/>
  <Override PartName="/ppt/notesSlides/notesSlide23.xml" ContentType="application/vnd.openxmlformats-officedocument.presentationml.notesSlide+xml"/>
  <Override PartName="/ppt/diagrams/data6.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21.xml" ContentType="application/vnd.openxmlformats-officedocument.presentationml.notesSlide+xml"/>
  <Override PartName="/ppt/diagrams/data4.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diagrams/data5.xml" ContentType="application/vnd.openxmlformats-officedocument.drawingml.diagramData+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377" r:id="rId2"/>
    <p:sldId id="378" r:id="rId3"/>
    <p:sldId id="370" r:id="rId4"/>
    <p:sldId id="371" r:id="rId5"/>
    <p:sldId id="372" r:id="rId6"/>
    <p:sldId id="349" r:id="rId7"/>
    <p:sldId id="365" r:id="rId8"/>
    <p:sldId id="379" r:id="rId9"/>
    <p:sldId id="373" r:id="rId10"/>
    <p:sldId id="381" r:id="rId11"/>
    <p:sldId id="374" r:id="rId12"/>
    <p:sldId id="380" r:id="rId13"/>
    <p:sldId id="375" r:id="rId14"/>
    <p:sldId id="376" r:id="rId15"/>
    <p:sldId id="368" r:id="rId16"/>
    <p:sldId id="384" r:id="rId17"/>
    <p:sldId id="385" r:id="rId18"/>
    <p:sldId id="386" r:id="rId19"/>
    <p:sldId id="369" r:id="rId20"/>
    <p:sldId id="387" r:id="rId21"/>
    <p:sldId id="388" r:id="rId22"/>
    <p:sldId id="389" r:id="rId23"/>
    <p:sldId id="362" r:id="rId24"/>
    <p:sldId id="363" r:id="rId25"/>
    <p:sldId id="352" r:id="rId26"/>
    <p:sldId id="353" r:id="rId27"/>
    <p:sldId id="354" r:id="rId28"/>
    <p:sldId id="359" r:id="rId29"/>
    <p:sldId id="360" r:id="rId30"/>
    <p:sldId id="366" r:id="rId31"/>
    <p:sldId id="382" r:id="rId32"/>
    <p:sldId id="383" r:id="rId33"/>
    <p:sldId id="36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99CD7F-AF62-4D40-B6B6-77E61CFF3810}" type="doc">
      <dgm:prSet loTypeId="urn:microsoft.com/office/officeart/2005/8/layout/radial6" loCatId="cycle" qsTypeId="urn:microsoft.com/office/officeart/2005/8/quickstyle/3d2" qsCatId="3D" csTypeId="urn:microsoft.com/office/officeart/2005/8/colors/colorful5" csCatId="colorful" phldr="1"/>
      <dgm:spPr/>
      <dgm:t>
        <a:bodyPr/>
        <a:lstStyle/>
        <a:p>
          <a:endParaRPr lang="en-IN"/>
        </a:p>
      </dgm:t>
    </dgm:pt>
    <dgm:pt modelId="{A54A203F-A1ED-4EF6-8708-0D1223DC9D18}">
      <dgm:prSet phldrT="[Text]"/>
      <dgm:spPr/>
      <dgm:t>
        <a:bodyPr/>
        <a:lstStyle/>
        <a:p>
          <a:r>
            <a:rPr lang="en-IN" b="1" dirty="0" smtClean="0">
              <a:effectLst>
                <a:outerShdw blurRad="38100" dist="38100" dir="2700000" algn="tl">
                  <a:srgbClr val="000000">
                    <a:alpha val="43137"/>
                  </a:srgbClr>
                </a:outerShdw>
              </a:effectLst>
            </a:rPr>
            <a:t>Social </a:t>
          </a:r>
          <a:r>
            <a:rPr lang="en-IN" b="1" dirty="0" smtClean="0">
              <a:effectLst>
                <a:outerShdw blurRad="38100" dist="38100" dir="2700000" algn="tl">
                  <a:srgbClr val="000000">
                    <a:alpha val="43137"/>
                  </a:srgbClr>
                </a:outerShdw>
              </a:effectLst>
            </a:rPr>
            <a:t>Action</a:t>
          </a:r>
          <a:endParaRPr lang="en-IN" b="1" dirty="0">
            <a:effectLst>
              <a:outerShdw blurRad="38100" dist="38100" dir="2700000" algn="tl">
                <a:srgbClr val="000000">
                  <a:alpha val="43137"/>
                </a:srgbClr>
              </a:outerShdw>
            </a:effectLst>
          </a:endParaRPr>
        </a:p>
      </dgm:t>
    </dgm:pt>
    <dgm:pt modelId="{DD1461CA-4B9D-416A-A2B7-CD1608C7E578}" type="parTrans" cxnId="{4E25DFC6-FB98-4026-8A1C-C312B6EF4263}">
      <dgm:prSet/>
      <dgm:spPr/>
      <dgm:t>
        <a:bodyPr/>
        <a:lstStyle/>
        <a:p>
          <a:endParaRPr lang="en-IN"/>
        </a:p>
      </dgm:t>
    </dgm:pt>
    <dgm:pt modelId="{F4F98C67-51E7-45FA-9D5A-0E7E926CBA99}" type="sibTrans" cxnId="{4E25DFC6-FB98-4026-8A1C-C312B6EF4263}">
      <dgm:prSet/>
      <dgm:spPr/>
      <dgm:t>
        <a:bodyPr/>
        <a:lstStyle/>
        <a:p>
          <a:endParaRPr lang="en-IN"/>
        </a:p>
      </dgm:t>
    </dgm:pt>
    <dgm:pt modelId="{2514D863-34B1-4170-B4EB-8E6DA5880679}">
      <dgm:prSet phldrT="[Text]"/>
      <dgm:spPr/>
      <dgm:t>
        <a:bodyPr/>
        <a:lstStyle/>
        <a:p>
          <a:r>
            <a:rPr lang="en-IN" b="1" dirty="0" smtClean="0">
              <a:effectLst>
                <a:outerShdw blurRad="38100" dist="38100" dir="2700000" algn="tl">
                  <a:srgbClr val="000000">
                    <a:alpha val="43137"/>
                  </a:srgbClr>
                </a:outerShdw>
              </a:effectLst>
            </a:rPr>
            <a:t>Media Action</a:t>
          </a:r>
          <a:endParaRPr lang="en-IN" b="1" dirty="0">
            <a:effectLst>
              <a:outerShdw blurRad="38100" dist="38100" dir="2700000" algn="tl">
                <a:srgbClr val="000000">
                  <a:alpha val="43137"/>
                </a:srgbClr>
              </a:outerShdw>
            </a:effectLst>
          </a:endParaRPr>
        </a:p>
      </dgm:t>
    </dgm:pt>
    <dgm:pt modelId="{1FF92D22-4B19-4C06-A3CA-5F69827FDCF2}" type="parTrans" cxnId="{D9DD48CD-D2E1-4D89-A840-ADD60BFFE8EB}">
      <dgm:prSet/>
      <dgm:spPr/>
      <dgm:t>
        <a:bodyPr/>
        <a:lstStyle/>
        <a:p>
          <a:endParaRPr lang="en-IN"/>
        </a:p>
      </dgm:t>
    </dgm:pt>
    <dgm:pt modelId="{0A5E63E8-4D70-4B23-B4A1-60E735DE49E0}" type="sibTrans" cxnId="{D9DD48CD-D2E1-4D89-A840-ADD60BFFE8EB}">
      <dgm:prSet/>
      <dgm:spPr/>
      <dgm:t>
        <a:bodyPr/>
        <a:lstStyle/>
        <a:p>
          <a:endParaRPr lang="en-IN"/>
        </a:p>
      </dgm:t>
    </dgm:pt>
    <dgm:pt modelId="{FF7FED10-EEB2-4718-9D93-453258772F0D}">
      <dgm:prSet phldrT="[Text]"/>
      <dgm:spPr/>
      <dgm:t>
        <a:bodyPr/>
        <a:lstStyle/>
        <a:p>
          <a:r>
            <a:rPr lang="en-IN" b="1" dirty="0" smtClean="0">
              <a:effectLst>
                <a:outerShdw blurRad="38100" dist="38100" dir="2700000" algn="tl">
                  <a:srgbClr val="000000">
                    <a:alpha val="43137"/>
                  </a:srgbClr>
                </a:outerShdw>
              </a:effectLst>
            </a:rPr>
            <a:t>Mass Action</a:t>
          </a:r>
          <a:endParaRPr lang="en-IN" b="1" dirty="0">
            <a:effectLst>
              <a:outerShdw blurRad="38100" dist="38100" dir="2700000" algn="tl">
                <a:srgbClr val="000000">
                  <a:alpha val="43137"/>
                </a:srgbClr>
              </a:outerShdw>
            </a:effectLst>
          </a:endParaRPr>
        </a:p>
      </dgm:t>
    </dgm:pt>
    <dgm:pt modelId="{10DFB7F2-87CB-482A-B2BE-CCFC43DEFCAA}" type="parTrans" cxnId="{A1DF6098-4F31-4202-979E-631532D8AFF5}">
      <dgm:prSet/>
      <dgm:spPr/>
      <dgm:t>
        <a:bodyPr/>
        <a:lstStyle/>
        <a:p>
          <a:endParaRPr lang="en-IN"/>
        </a:p>
      </dgm:t>
    </dgm:pt>
    <dgm:pt modelId="{906ABBD8-8922-4E6F-AED7-57948438FBB6}" type="sibTrans" cxnId="{A1DF6098-4F31-4202-979E-631532D8AFF5}">
      <dgm:prSet/>
      <dgm:spPr/>
      <dgm:t>
        <a:bodyPr/>
        <a:lstStyle/>
        <a:p>
          <a:endParaRPr lang="en-IN"/>
        </a:p>
      </dgm:t>
    </dgm:pt>
    <dgm:pt modelId="{765EFB8D-E391-4340-BE37-0ABA1B266E4E}">
      <dgm:prSet phldrT="[Text]"/>
      <dgm:spPr/>
      <dgm:t>
        <a:bodyPr/>
        <a:lstStyle/>
        <a:p>
          <a:r>
            <a:rPr lang="en-IN" b="1" dirty="0" smtClean="0">
              <a:effectLst>
                <a:outerShdw blurRad="38100" dist="38100" dir="2700000" algn="tl">
                  <a:srgbClr val="000000">
                    <a:alpha val="43137"/>
                  </a:srgbClr>
                </a:outerShdw>
              </a:effectLst>
            </a:rPr>
            <a:t>Individual Action</a:t>
          </a:r>
          <a:endParaRPr lang="en-IN" b="1" dirty="0">
            <a:effectLst>
              <a:outerShdw blurRad="38100" dist="38100" dir="2700000" algn="tl">
                <a:srgbClr val="000000">
                  <a:alpha val="43137"/>
                </a:srgbClr>
              </a:outerShdw>
            </a:effectLst>
          </a:endParaRPr>
        </a:p>
      </dgm:t>
    </dgm:pt>
    <dgm:pt modelId="{CAC9A3D1-44A1-4262-9383-195D43BF2471}" type="parTrans" cxnId="{EEFB172A-C046-4DD1-A17A-EFBE2CB873BF}">
      <dgm:prSet/>
      <dgm:spPr/>
      <dgm:t>
        <a:bodyPr/>
        <a:lstStyle/>
        <a:p>
          <a:endParaRPr lang="en-IN"/>
        </a:p>
      </dgm:t>
    </dgm:pt>
    <dgm:pt modelId="{6E2753F2-F3CD-4C9F-A895-DAE6910EEDC4}" type="sibTrans" cxnId="{EEFB172A-C046-4DD1-A17A-EFBE2CB873BF}">
      <dgm:prSet/>
      <dgm:spPr/>
      <dgm:t>
        <a:bodyPr/>
        <a:lstStyle/>
        <a:p>
          <a:endParaRPr lang="en-IN"/>
        </a:p>
      </dgm:t>
    </dgm:pt>
    <dgm:pt modelId="{6C188AE7-7600-4852-8076-F8C4133FAF2F}">
      <dgm:prSet phldrT="[Text]"/>
      <dgm:spPr/>
      <dgm:t>
        <a:bodyPr/>
        <a:lstStyle/>
        <a:p>
          <a:r>
            <a:rPr lang="en-IN" b="1" dirty="0" smtClean="0">
              <a:effectLst>
                <a:outerShdw blurRad="38100" dist="38100" dir="2700000" algn="tl">
                  <a:srgbClr val="000000">
                    <a:alpha val="43137"/>
                  </a:srgbClr>
                </a:outerShdw>
              </a:effectLst>
            </a:rPr>
            <a:t>Group Action</a:t>
          </a:r>
          <a:endParaRPr lang="en-IN" b="1" dirty="0">
            <a:effectLst>
              <a:outerShdw blurRad="38100" dist="38100" dir="2700000" algn="tl">
                <a:srgbClr val="000000">
                  <a:alpha val="43137"/>
                </a:srgbClr>
              </a:outerShdw>
            </a:effectLst>
          </a:endParaRPr>
        </a:p>
      </dgm:t>
    </dgm:pt>
    <dgm:pt modelId="{E97C0305-ACF9-4202-89C4-E4350DD32432}" type="parTrans" cxnId="{D4A0E89B-6211-4494-A18F-DF64363DE7A8}">
      <dgm:prSet/>
      <dgm:spPr/>
      <dgm:t>
        <a:bodyPr/>
        <a:lstStyle/>
        <a:p>
          <a:endParaRPr lang="en-IN"/>
        </a:p>
      </dgm:t>
    </dgm:pt>
    <dgm:pt modelId="{0AAF696E-B504-4C18-B6B6-41F34F81DE94}" type="sibTrans" cxnId="{D4A0E89B-6211-4494-A18F-DF64363DE7A8}">
      <dgm:prSet/>
      <dgm:spPr/>
      <dgm:t>
        <a:bodyPr/>
        <a:lstStyle/>
        <a:p>
          <a:endParaRPr lang="en-IN"/>
        </a:p>
      </dgm:t>
    </dgm:pt>
    <dgm:pt modelId="{A5E7294F-B96A-4B27-A0E0-6AD3FCA8E032}" type="pres">
      <dgm:prSet presAssocID="{E399CD7F-AF62-4D40-B6B6-77E61CFF3810}" presName="Name0" presStyleCnt="0">
        <dgm:presLayoutVars>
          <dgm:chMax val="1"/>
          <dgm:dir/>
          <dgm:animLvl val="ctr"/>
          <dgm:resizeHandles val="exact"/>
        </dgm:presLayoutVars>
      </dgm:prSet>
      <dgm:spPr/>
      <dgm:t>
        <a:bodyPr/>
        <a:lstStyle/>
        <a:p>
          <a:endParaRPr lang="en-IN"/>
        </a:p>
      </dgm:t>
    </dgm:pt>
    <dgm:pt modelId="{42423AA4-6877-4B9C-BED3-C990B9FE04DC}" type="pres">
      <dgm:prSet presAssocID="{A54A203F-A1ED-4EF6-8708-0D1223DC9D18}" presName="centerShape" presStyleLbl="node0" presStyleIdx="0" presStyleCnt="1"/>
      <dgm:spPr/>
      <dgm:t>
        <a:bodyPr/>
        <a:lstStyle/>
        <a:p>
          <a:endParaRPr lang="en-IN"/>
        </a:p>
      </dgm:t>
    </dgm:pt>
    <dgm:pt modelId="{1FB47C8D-FC6E-42F8-80B0-9005A04B23CE}" type="pres">
      <dgm:prSet presAssocID="{2514D863-34B1-4170-B4EB-8E6DA5880679}" presName="node" presStyleLbl="node1" presStyleIdx="0" presStyleCnt="4">
        <dgm:presLayoutVars>
          <dgm:bulletEnabled val="1"/>
        </dgm:presLayoutVars>
      </dgm:prSet>
      <dgm:spPr/>
      <dgm:t>
        <a:bodyPr/>
        <a:lstStyle/>
        <a:p>
          <a:endParaRPr lang="en-IN"/>
        </a:p>
      </dgm:t>
    </dgm:pt>
    <dgm:pt modelId="{085AA597-88EB-4B8C-9DFE-2D21419845EC}" type="pres">
      <dgm:prSet presAssocID="{2514D863-34B1-4170-B4EB-8E6DA5880679}" presName="dummy" presStyleCnt="0"/>
      <dgm:spPr/>
    </dgm:pt>
    <dgm:pt modelId="{475DF502-73FE-49D8-97A9-8490D25FF3D8}" type="pres">
      <dgm:prSet presAssocID="{0A5E63E8-4D70-4B23-B4A1-60E735DE49E0}" presName="sibTrans" presStyleLbl="sibTrans2D1" presStyleIdx="0" presStyleCnt="4"/>
      <dgm:spPr/>
      <dgm:t>
        <a:bodyPr/>
        <a:lstStyle/>
        <a:p>
          <a:endParaRPr lang="en-IN"/>
        </a:p>
      </dgm:t>
    </dgm:pt>
    <dgm:pt modelId="{AFDBDC56-2FCF-4F04-AA8C-4C6CA88A0CCD}" type="pres">
      <dgm:prSet presAssocID="{FF7FED10-EEB2-4718-9D93-453258772F0D}" presName="node" presStyleLbl="node1" presStyleIdx="1" presStyleCnt="4">
        <dgm:presLayoutVars>
          <dgm:bulletEnabled val="1"/>
        </dgm:presLayoutVars>
      </dgm:prSet>
      <dgm:spPr/>
      <dgm:t>
        <a:bodyPr/>
        <a:lstStyle/>
        <a:p>
          <a:endParaRPr lang="en-IN"/>
        </a:p>
      </dgm:t>
    </dgm:pt>
    <dgm:pt modelId="{73D03317-BBD3-468D-AF01-313D5F7F7E90}" type="pres">
      <dgm:prSet presAssocID="{FF7FED10-EEB2-4718-9D93-453258772F0D}" presName="dummy" presStyleCnt="0"/>
      <dgm:spPr/>
    </dgm:pt>
    <dgm:pt modelId="{AE388055-2CA4-4E60-92E8-10A8E2E660C4}" type="pres">
      <dgm:prSet presAssocID="{906ABBD8-8922-4E6F-AED7-57948438FBB6}" presName="sibTrans" presStyleLbl="sibTrans2D1" presStyleIdx="1" presStyleCnt="4"/>
      <dgm:spPr/>
      <dgm:t>
        <a:bodyPr/>
        <a:lstStyle/>
        <a:p>
          <a:endParaRPr lang="en-IN"/>
        </a:p>
      </dgm:t>
    </dgm:pt>
    <dgm:pt modelId="{6E246B9A-8689-4F93-886E-4C147DEE6EFD}" type="pres">
      <dgm:prSet presAssocID="{765EFB8D-E391-4340-BE37-0ABA1B266E4E}" presName="node" presStyleLbl="node1" presStyleIdx="2" presStyleCnt="4">
        <dgm:presLayoutVars>
          <dgm:bulletEnabled val="1"/>
        </dgm:presLayoutVars>
      </dgm:prSet>
      <dgm:spPr/>
      <dgm:t>
        <a:bodyPr/>
        <a:lstStyle/>
        <a:p>
          <a:endParaRPr lang="en-IN"/>
        </a:p>
      </dgm:t>
    </dgm:pt>
    <dgm:pt modelId="{7B96ABA2-54CC-4D9B-8913-886BF1FDB514}" type="pres">
      <dgm:prSet presAssocID="{765EFB8D-E391-4340-BE37-0ABA1B266E4E}" presName="dummy" presStyleCnt="0"/>
      <dgm:spPr/>
    </dgm:pt>
    <dgm:pt modelId="{3DA53B33-8131-4B9D-ACF5-5FA36C6F5669}" type="pres">
      <dgm:prSet presAssocID="{6E2753F2-F3CD-4C9F-A895-DAE6910EEDC4}" presName="sibTrans" presStyleLbl="sibTrans2D1" presStyleIdx="2" presStyleCnt="4"/>
      <dgm:spPr/>
      <dgm:t>
        <a:bodyPr/>
        <a:lstStyle/>
        <a:p>
          <a:endParaRPr lang="en-IN"/>
        </a:p>
      </dgm:t>
    </dgm:pt>
    <dgm:pt modelId="{5C02A880-4D36-4A3B-8B39-D7FAFCCB9EEA}" type="pres">
      <dgm:prSet presAssocID="{6C188AE7-7600-4852-8076-F8C4133FAF2F}" presName="node" presStyleLbl="node1" presStyleIdx="3" presStyleCnt="4">
        <dgm:presLayoutVars>
          <dgm:bulletEnabled val="1"/>
        </dgm:presLayoutVars>
      </dgm:prSet>
      <dgm:spPr/>
      <dgm:t>
        <a:bodyPr/>
        <a:lstStyle/>
        <a:p>
          <a:endParaRPr lang="en-IN"/>
        </a:p>
      </dgm:t>
    </dgm:pt>
    <dgm:pt modelId="{06512E18-C213-4DCE-92E9-0B1651E76C17}" type="pres">
      <dgm:prSet presAssocID="{6C188AE7-7600-4852-8076-F8C4133FAF2F}" presName="dummy" presStyleCnt="0"/>
      <dgm:spPr/>
    </dgm:pt>
    <dgm:pt modelId="{1B1AD03A-DF51-457D-BA5F-181BD01B7832}" type="pres">
      <dgm:prSet presAssocID="{0AAF696E-B504-4C18-B6B6-41F34F81DE94}" presName="sibTrans" presStyleLbl="sibTrans2D1" presStyleIdx="3" presStyleCnt="4" custScaleX="101078" custScaleY="98191"/>
      <dgm:spPr/>
      <dgm:t>
        <a:bodyPr/>
        <a:lstStyle/>
        <a:p>
          <a:endParaRPr lang="en-IN"/>
        </a:p>
      </dgm:t>
    </dgm:pt>
  </dgm:ptLst>
  <dgm:cxnLst>
    <dgm:cxn modelId="{C2742BD6-DA01-4A85-A3CD-DCD8BF293C07}" type="presOf" srcId="{0AAF696E-B504-4C18-B6B6-41F34F81DE94}" destId="{1B1AD03A-DF51-457D-BA5F-181BD01B7832}" srcOrd="0" destOrd="0" presId="urn:microsoft.com/office/officeart/2005/8/layout/radial6"/>
    <dgm:cxn modelId="{0CB10A4F-DFD9-42C8-8041-DF520E5ECBC6}" type="presOf" srcId="{765EFB8D-E391-4340-BE37-0ABA1B266E4E}" destId="{6E246B9A-8689-4F93-886E-4C147DEE6EFD}" srcOrd="0" destOrd="0" presId="urn:microsoft.com/office/officeart/2005/8/layout/radial6"/>
    <dgm:cxn modelId="{83152186-8FE9-4ACC-B7A6-AFDF9959563C}" type="presOf" srcId="{6E2753F2-F3CD-4C9F-A895-DAE6910EEDC4}" destId="{3DA53B33-8131-4B9D-ACF5-5FA36C6F5669}" srcOrd="0" destOrd="0" presId="urn:microsoft.com/office/officeart/2005/8/layout/radial6"/>
    <dgm:cxn modelId="{A1DF6098-4F31-4202-979E-631532D8AFF5}" srcId="{A54A203F-A1ED-4EF6-8708-0D1223DC9D18}" destId="{FF7FED10-EEB2-4718-9D93-453258772F0D}" srcOrd="1" destOrd="0" parTransId="{10DFB7F2-87CB-482A-B2BE-CCFC43DEFCAA}" sibTransId="{906ABBD8-8922-4E6F-AED7-57948438FBB6}"/>
    <dgm:cxn modelId="{C4F320A2-2594-4CA1-8609-E010B35E373E}" type="presOf" srcId="{0A5E63E8-4D70-4B23-B4A1-60E735DE49E0}" destId="{475DF502-73FE-49D8-97A9-8490D25FF3D8}" srcOrd="0" destOrd="0" presId="urn:microsoft.com/office/officeart/2005/8/layout/radial6"/>
    <dgm:cxn modelId="{A386C3A6-9FA4-4B90-AEE8-48D752F4883A}" type="presOf" srcId="{FF7FED10-EEB2-4718-9D93-453258772F0D}" destId="{AFDBDC56-2FCF-4F04-AA8C-4C6CA88A0CCD}" srcOrd="0" destOrd="0" presId="urn:microsoft.com/office/officeart/2005/8/layout/radial6"/>
    <dgm:cxn modelId="{EEFB172A-C046-4DD1-A17A-EFBE2CB873BF}" srcId="{A54A203F-A1ED-4EF6-8708-0D1223DC9D18}" destId="{765EFB8D-E391-4340-BE37-0ABA1B266E4E}" srcOrd="2" destOrd="0" parTransId="{CAC9A3D1-44A1-4262-9383-195D43BF2471}" sibTransId="{6E2753F2-F3CD-4C9F-A895-DAE6910EEDC4}"/>
    <dgm:cxn modelId="{D4A0E89B-6211-4494-A18F-DF64363DE7A8}" srcId="{A54A203F-A1ED-4EF6-8708-0D1223DC9D18}" destId="{6C188AE7-7600-4852-8076-F8C4133FAF2F}" srcOrd="3" destOrd="0" parTransId="{E97C0305-ACF9-4202-89C4-E4350DD32432}" sibTransId="{0AAF696E-B504-4C18-B6B6-41F34F81DE94}"/>
    <dgm:cxn modelId="{D9DD48CD-D2E1-4D89-A840-ADD60BFFE8EB}" srcId="{A54A203F-A1ED-4EF6-8708-0D1223DC9D18}" destId="{2514D863-34B1-4170-B4EB-8E6DA5880679}" srcOrd="0" destOrd="0" parTransId="{1FF92D22-4B19-4C06-A3CA-5F69827FDCF2}" sibTransId="{0A5E63E8-4D70-4B23-B4A1-60E735DE49E0}"/>
    <dgm:cxn modelId="{5B800098-B3DA-4AB1-800E-15AF45D54C72}" type="presOf" srcId="{6C188AE7-7600-4852-8076-F8C4133FAF2F}" destId="{5C02A880-4D36-4A3B-8B39-D7FAFCCB9EEA}" srcOrd="0" destOrd="0" presId="urn:microsoft.com/office/officeart/2005/8/layout/radial6"/>
    <dgm:cxn modelId="{3A0E7023-3576-4C83-9DEF-675F3F3CE7A3}" type="presOf" srcId="{2514D863-34B1-4170-B4EB-8E6DA5880679}" destId="{1FB47C8D-FC6E-42F8-80B0-9005A04B23CE}" srcOrd="0" destOrd="0" presId="urn:microsoft.com/office/officeart/2005/8/layout/radial6"/>
    <dgm:cxn modelId="{4E25DFC6-FB98-4026-8A1C-C312B6EF4263}" srcId="{E399CD7F-AF62-4D40-B6B6-77E61CFF3810}" destId="{A54A203F-A1ED-4EF6-8708-0D1223DC9D18}" srcOrd="0" destOrd="0" parTransId="{DD1461CA-4B9D-416A-A2B7-CD1608C7E578}" sibTransId="{F4F98C67-51E7-45FA-9D5A-0E7E926CBA99}"/>
    <dgm:cxn modelId="{46E4C2FF-AAD8-42B2-B0A0-4C0FB64573E6}" type="presOf" srcId="{A54A203F-A1ED-4EF6-8708-0D1223DC9D18}" destId="{42423AA4-6877-4B9C-BED3-C990B9FE04DC}" srcOrd="0" destOrd="0" presId="urn:microsoft.com/office/officeart/2005/8/layout/radial6"/>
    <dgm:cxn modelId="{655DAEBC-B70B-4249-9C90-5912F834D2EE}" type="presOf" srcId="{906ABBD8-8922-4E6F-AED7-57948438FBB6}" destId="{AE388055-2CA4-4E60-92E8-10A8E2E660C4}" srcOrd="0" destOrd="0" presId="urn:microsoft.com/office/officeart/2005/8/layout/radial6"/>
    <dgm:cxn modelId="{54DD7B27-448B-4E5A-AC95-3805346F7533}" type="presOf" srcId="{E399CD7F-AF62-4D40-B6B6-77E61CFF3810}" destId="{A5E7294F-B96A-4B27-A0E0-6AD3FCA8E032}" srcOrd="0" destOrd="0" presId="urn:microsoft.com/office/officeart/2005/8/layout/radial6"/>
    <dgm:cxn modelId="{B6F819AF-ABD5-4FB1-9116-E68A7CDCD73C}" type="presParOf" srcId="{A5E7294F-B96A-4B27-A0E0-6AD3FCA8E032}" destId="{42423AA4-6877-4B9C-BED3-C990B9FE04DC}" srcOrd="0" destOrd="0" presId="urn:microsoft.com/office/officeart/2005/8/layout/radial6"/>
    <dgm:cxn modelId="{900A4396-C305-4946-9441-8131C6FD96C9}" type="presParOf" srcId="{A5E7294F-B96A-4B27-A0E0-6AD3FCA8E032}" destId="{1FB47C8D-FC6E-42F8-80B0-9005A04B23CE}" srcOrd="1" destOrd="0" presId="urn:microsoft.com/office/officeart/2005/8/layout/radial6"/>
    <dgm:cxn modelId="{B341C61A-5A73-47AC-B6EA-8B0543324B01}" type="presParOf" srcId="{A5E7294F-B96A-4B27-A0E0-6AD3FCA8E032}" destId="{085AA597-88EB-4B8C-9DFE-2D21419845EC}" srcOrd="2" destOrd="0" presId="urn:microsoft.com/office/officeart/2005/8/layout/radial6"/>
    <dgm:cxn modelId="{96B540A1-AFB4-42ED-ACA1-A83D74DD708F}" type="presParOf" srcId="{A5E7294F-B96A-4B27-A0E0-6AD3FCA8E032}" destId="{475DF502-73FE-49D8-97A9-8490D25FF3D8}" srcOrd="3" destOrd="0" presId="urn:microsoft.com/office/officeart/2005/8/layout/radial6"/>
    <dgm:cxn modelId="{27D5A082-68B2-43EE-93EC-890F118654A1}" type="presParOf" srcId="{A5E7294F-B96A-4B27-A0E0-6AD3FCA8E032}" destId="{AFDBDC56-2FCF-4F04-AA8C-4C6CA88A0CCD}" srcOrd="4" destOrd="0" presId="urn:microsoft.com/office/officeart/2005/8/layout/radial6"/>
    <dgm:cxn modelId="{4CD8D4EF-D734-465A-8FAA-2CF617EE871F}" type="presParOf" srcId="{A5E7294F-B96A-4B27-A0E0-6AD3FCA8E032}" destId="{73D03317-BBD3-468D-AF01-313D5F7F7E90}" srcOrd="5" destOrd="0" presId="urn:microsoft.com/office/officeart/2005/8/layout/radial6"/>
    <dgm:cxn modelId="{8C8B4E79-A220-4F1D-A694-EFB1F2972F53}" type="presParOf" srcId="{A5E7294F-B96A-4B27-A0E0-6AD3FCA8E032}" destId="{AE388055-2CA4-4E60-92E8-10A8E2E660C4}" srcOrd="6" destOrd="0" presId="urn:microsoft.com/office/officeart/2005/8/layout/radial6"/>
    <dgm:cxn modelId="{78C8320F-3E53-4C89-AA23-2776AC4B7DF5}" type="presParOf" srcId="{A5E7294F-B96A-4B27-A0E0-6AD3FCA8E032}" destId="{6E246B9A-8689-4F93-886E-4C147DEE6EFD}" srcOrd="7" destOrd="0" presId="urn:microsoft.com/office/officeart/2005/8/layout/radial6"/>
    <dgm:cxn modelId="{A7448B4C-7456-4D20-8095-296D739F8799}" type="presParOf" srcId="{A5E7294F-B96A-4B27-A0E0-6AD3FCA8E032}" destId="{7B96ABA2-54CC-4D9B-8913-886BF1FDB514}" srcOrd="8" destOrd="0" presId="urn:microsoft.com/office/officeart/2005/8/layout/radial6"/>
    <dgm:cxn modelId="{9683EC3D-DED1-41D5-8786-5071B6F6AF45}" type="presParOf" srcId="{A5E7294F-B96A-4B27-A0E0-6AD3FCA8E032}" destId="{3DA53B33-8131-4B9D-ACF5-5FA36C6F5669}" srcOrd="9" destOrd="0" presId="urn:microsoft.com/office/officeart/2005/8/layout/radial6"/>
    <dgm:cxn modelId="{E86B1F3F-71C0-486C-8AF5-5E63C72FB6F4}" type="presParOf" srcId="{A5E7294F-B96A-4B27-A0E0-6AD3FCA8E032}" destId="{5C02A880-4D36-4A3B-8B39-D7FAFCCB9EEA}" srcOrd="10" destOrd="0" presId="urn:microsoft.com/office/officeart/2005/8/layout/radial6"/>
    <dgm:cxn modelId="{24DB5948-A8A9-42F4-BAB2-133C0052D69A}" type="presParOf" srcId="{A5E7294F-B96A-4B27-A0E0-6AD3FCA8E032}" destId="{06512E18-C213-4DCE-92E9-0B1651E76C17}" srcOrd="11" destOrd="0" presId="urn:microsoft.com/office/officeart/2005/8/layout/radial6"/>
    <dgm:cxn modelId="{B3D6F675-98BC-43D9-A227-BC2E4C5D9FAE}" type="presParOf" srcId="{A5E7294F-B96A-4B27-A0E0-6AD3FCA8E032}" destId="{1B1AD03A-DF51-457D-BA5F-181BD01B7832}" srcOrd="12" destOrd="0" presId="urn:microsoft.com/office/officeart/2005/8/layout/radial6"/>
  </dgm:cxnLst>
  <dgm:bg/>
  <dgm:whole/>
</dgm:dataModel>
</file>

<file path=ppt/diagrams/data2.xml><?xml version="1.0" encoding="utf-8"?>
<dgm:dataModel xmlns:dgm="http://schemas.openxmlformats.org/drawingml/2006/diagram" xmlns:a="http://schemas.openxmlformats.org/drawingml/2006/main">
  <dgm:ptLst>
    <dgm:pt modelId="{C445DFA2-134E-4A92-9709-0C518F29B385}" type="doc">
      <dgm:prSet loTypeId="urn:microsoft.com/office/officeart/2005/8/layout/radial4" loCatId="relationship" qsTypeId="urn:microsoft.com/office/officeart/2005/8/quickstyle/3d3" qsCatId="3D" csTypeId="urn:microsoft.com/office/officeart/2005/8/colors/colorful1" csCatId="colorful" phldr="1"/>
      <dgm:spPr/>
      <dgm:t>
        <a:bodyPr/>
        <a:lstStyle/>
        <a:p>
          <a:endParaRPr lang="en-IN"/>
        </a:p>
      </dgm:t>
    </dgm:pt>
    <dgm:pt modelId="{7492E6DD-45B1-4BA0-BCFB-FF481A3B53F5}">
      <dgm:prSet phldrT="[Text]"/>
      <dgm:spPr/>
      <dgm:t>
        <a:bodyPr/>
        <a:lstStyle/>
        <a:p>
          <a:r>
            <a:rPr lang="en-IN" b="1" dirty="0" smtClean="0">
              <a:effectLst>
                <a:outerShdw blurRad="38100" dist="38100" dir="2700000" algn="tl">
                  <a:srgbClr val="000000">
                    <a:alpha val="43137"/>
                  </a:srgbClr>
                </a:outerShdw>
              </a:effectLst>
            </a:rPr>
            <a:t>Social welfare administration</a:t>
          </a:r>
          <a:endParaRPr lang="en-IN" b="1" dirty="0">
            <a:effectLst>
              <a:outerShdw blurRad="38100" dist="38100" dir="2700000" algn="tl">
                <a:srgbClr val="000000">
                  <a:alpha val="43137"/>
                </a:srgbClr>
              </a:outerShdw>
            </a:effectLst>
          </a:endParaRPr>
        </a:p>
      </dgm:t>
    </dgm:pt>
    <dgm:pt modelId="{6CE96521-B797-424D-9A24-B67458FB2CCA}" type="parTrans" cxnId="{DAB1DE81-25B3-4371-A69A-A577C80CAA7E}">
      <dgm:prSet/>
      <dgm:spPr/>
      <dgm:t>
        <a:bodyPr/>
        <a:lstStyle/>
        <a:p>
          <a:endParaRPr lang="en-IN"/>
        </a:p>
      </dgm:t>
    </dgm:pt>
    <dgm:pt modelId="{603D2F24-5AF7-466E-8C1C-55A5A7D4ABE6}" type="sibTrans" cxnId="{DAB1DE81-25B3-4371-A69A-A577C80CAA7E}">
      <dgm:prSet/>
      <dgm:spPr/>
      <dgm:t>
        <a:bodyPr/>
        <a:lstStyle/>
        <a:p>
          <a:endParaRPr lang="en-IN"/>
        </a:p>
      </dgm:t>
    </dgm:pt>
    <dgm:pt modelId="{0E91920A-0AA8-4121-97BC-361B934FF1C0}">
      <dgm:prSet phldrT="[Text]"/>
      <dgm:spPr/>
      <dgm:t>
        <a:bodyPr/>
        <a:lstStyle/>
        <a:p>
          <a:r>
            <a:rPr lang="en-IN" b="1" dirty="0" smtClean="0">
              <a:effectLst>
                <a:outerShdw blurRad="38100" dist="38100" dir="2700000" algn="tl">
                  <a:srgbClr val="000000">
                    <a:alpha val="43137"/>
                  </a:srgbClr>
                </a:outerShdw>
              </a:effectLst>
            </a:rPr>
            <a:t>Planning</a:t>
          </a:r>
          <a:endParaRPr lang="en-IN" b="1" dirty="0">
            <a:effectLst>
              <a:outerShdw blurRad="38100" dist="38100" dir="2700000" algn="tl">
                <a:srgbClr val="000000">
                  <a:alpha val="43137"/>
                </a:srgbClr>
              </a:outerShdw>
            </a:effectLst>
          </a:endParaRPr>
        </a:p>
      </dgm:t>
    </dgm:pt>
    <dgm:pt modelId="{B74E27DE-67F7-4498-A090-852CAEFED07D}" type="parTrans" cxnId="{431CE15D-8E73-46AF-8924-ADD57685444D}">
      <dgm:prSet/>
      <dgm:spPr/>
      <dgm:t>
        <a:bodyPr/>
        <a:lstStyle/>
        <a:p>
          <a:endParaRPr lang="en-IN"/>
        </a:p>
      </dgm:t>
    </dgm:pt>
    <dgm:pt modelId="{A6B9268C-AC4E-4DCA-8D66-79AD5D027892}" type="sibTrans" cxnId="{431CE15D-8E73-46AF-8924-ADD57685444D}">
      <dgm:prSet/>
      <dgm:spPr/>
      <dgm:t>
        <a:bodyPr/>
        <a:lstStyle/>
        <a:p>
          <a:endParaRPr lang="en-IN"/>
        </a:p>
      </dgm:t>
    </dgm:pt>
    <dgm:pt modelId="{9A50710F-0FD7-4565-ADE1-5FECDD17C04E}">
      <dgm:prSet phldrT="[Text]"/>
      <dgm:spPr/>
      <dgm:t>
        <a:bodyPr/>
        <a:lstStyle/>
        <a:p>
          <a:r>
            <a:rPr lang="en-IN" b="1" dirty="0" smtClean="0">
              <a:effectLst>
                <a:outerShdw blurRad="38100" dist="38100" dir="2700000" algn="tl">
                  <a:srgbClr val="000000">
                    <a:alpha val="43137"/>
                  </a:srgbClr>
                </a:outerShdw>
              </a:effectLst>
            </a:rPr>
            <a:t>Organisation</a:t>
          </a:r>
          <a:endParaRPr lang="en-IN" b="1" dirty="0">
            <a:effectLst>
              <a:outerShdw blurRad="38100" dist="38100" dir="2700000" algn="tl">
                <a:srgbClr val="000000">
                  <a:alpha val="43137"/>
                </a:srgbClr>
              </a:outerShdw>
            </a:effectLst>
          </a:endParaRPr>
        </a:p>
      </dgm:t>
    </dgm:pt>
    <dgm:pt modelId="{900D1A48-B896-4B5D-86D0-C75B43801654}" type="parTrans" cxnId="{A90B9F54-A6A8-4559-9534-BE66AFA9D45E}">
      <dgm:prSet/>
      <dgm:spPr/>
      <dgm:t>
        <a:bodyPr/>
        <a:lstStyle/>
        <a:p>
          <a:endParaRPr lang="en-IN"/>
        </a:p>
      </dgm:t>
    </dgm:pt>
    <dgm:pt modelId="{360762E6-64C3-4772-B7D7-ABEECE37458A}" type="sibTrans" cxnId="{A90B9F54-A6A8-4559-9534-BE66AFA9D45E}">
      <dgm:prSet/>
      <dgm:spPr/>
      <dgm:t>
        <a:bodyPr/>
        <a:lstStyle/>
        <a:p>
          <a:endParaRPr lang="en-IN"/>
        </a:p>
      </dgm:t>
    </dgm:pt>
    <dgm:pt modelId="{8DF3855D-9B6F-4ADD-AFD3-A69BE810224F}">
      <dgm:prSet phldrT="[Text]"/>
      <dgm:spPr/>
      <dgm:t>
        <a:bodyPr/>
        <a:lstStyle/>
        <a:p>
          <a:r>
            <a:rPr lang="en-IN" b="1" dirty="0" smtClean="0">
              <a:effectLst>
                <a:outerShdw blurRad="38100" dist="38100" dir="2700000" algn="tl">
                  <a:srgbClr val="000000">
                    <a:alpha val="43137"/>
                  </a:srgbClr>
                </a:outerShdw>
              </a:effectLst>
            </a:rPr>
            <a:t>Staffing</a:t>
          </a:r>
          <a:endParaRPr lang="en-IN" b="1" dirty="0">
            <a:effectLst>
              <a:outerShdw blurRad="38100" dist="38100" dir="2700000" algn="tl">
                <a:srgbClr val="000000">
                  <a:alpha val="43137"/>
                </a:srgbClr>
              </a:outerShdw>
            </a:effectLst>
          </a:endParaRPr>
        </a:p>
      </dgm:t>
    </dgm:pt>
    <dgm:pt modelId="{C7ADE411-6E7F-464F-A960-B561CFB96E16}" type="parTrans" cxnId="{D659DDF7-3D05-4137-8CE5-18E9B6E6CC94}">
      <dgm:prSet/>
      <dgm:spPr/>
      <dgm:t>
        <a:bodyPr/>
        <a:lstStyle/>
        <a:p>
          <a:endParaRPr lang="en-IN"/>
        </a:p>
      </dgm:t>
    </dgm:pt>
    <dgm:pt modelId="{54119C35-E22E-4270-9A28-FEE946BDBDE2}" type="sibTrans" cxnId="{D659DDF7-3D05-4137-8CE5-18E9B6E6CC94}">
      <dgm:prSet/>
      <dgm:spPr/>
      <dgm:t>
        <a:bodyPr/>
        <a:lstStyle/>
        <a:p>
          <a:endParaRPr lang="en-IN"/>
        </a:p>
      </dgm:t>
    </dgm:pt>
    <dgm:pt modelId="{1900F4BE-AC42-446F-A811-6E80A587A0D9}">
      <dgm:prSet/>
      <dgm:spPr/>
      <dgm:t>
        <a:bodyPr/>
        <a:lstStyle/>
        <a:p>
          <a:r>
            <a:rPr lang="en-IN" b="1" dirty="0" smtClean="0">
              <a:effectLst>
                <a:outerShdw blurRad="38100" dist="38100" dir="2700000" algn="tl">
                  <a:srgbClr val="000000">
                    <a:alpha val="43137"/>
                  </a:srgbClr>
                </a:outerShdw>
              </a:effectLst>
            </a:rPr>
            <a:t>Directing</a:t>
          </a:r>
          <a:endParaRPr lang="en-IN" b="1" dirty="0">
            <a:effectLst>
              <a:outerShdw blurRad="38100" dist="38100" dir="2700000" algn="tl">
                <a:srgbClr val="000000">
                  <a:alpha val="43137"/>
                </a:srgbClr>
              </a:outerShdw>
            </a:effectLst>
          </a:endParaRPr>
        </a:p>
      </dgm:t>
    </dgm:pt>
    <dgm:pt modelId="{8A75084A-FF08-484A-B318-82E23604B65C}" type="parTrans" cxnId="{9A43B44C-89C3-44C3-B552-5E64C110037E}">
      <dgm:prSet/>
      <dgm:spPr/>
      <dgm:t>
        <a:bodyPr/>
        <a:lstStyle/>
        <a:p>
          <a:endParaRPr lang="en-IN"/>
        </a:p>
      </dgm:t>
    </dgm:pt>
    <dgm:pt modelId="{78F26D4D-0A7E-4B7D-9EC1-9126428B9360}" type="sibTrans" cxnId="{9A43B44C-89C3-44C3-B552-5E64C110037E}">
      <dgm:prSet/>
      <dgm:spPr/>
      <dgm:t>
        <a:bodyPr/>
        <a:lstStyle/>
        <a:p>
          <a:endParaRPr lang="en-IN"/>
        </a:p>
      </dgm:t>
    </dgm:pt>
    <dgm:pt modelId="{E3DA1383-AA11-46D5-91CA-EC3CBEDD91B6}">
      <dgm:prSet/>
      <dgm:spPr/>
      <dgm:t>
        <a:bodyPr/>
        <a:lstStyle/>
        <a:p>
          <a:r>
            <a:rPr lang="en-IN" b="1" dirty="0" smtClean="0">
              <a:effectLst>
                <a:outerShdw blurRad="38100" dist="38100" dir="2700000" algn="tl">
                  <a:srgbClr val="000000">
                    <a:alpha val="43137"/>
                  </a:srgbClr>
                </a:outerShdw>
              </a:effectLst>
            </a:rPr>
            <a:t>Controlling</a:t>
          </a:r>
          <a:endParaRPr lang="en-IN" b="1" dirty="0">
            <a:effectLst>
              <a:outerShdw blurRad="38100" dist="38100" dir="2700000" algn="tl">
                <a:srgbClr val="000000">
                  <a:alpha val="43137"/>
                </a:srgbClr>
              </a:outerShdw>
            </a:effectLst>
          </a:endParaRPr>
        </a:p>
      </dgm:t>
    </dgm:pt>
    <dgm:pt modelId="{55C33722-1E41-46AF-8AFC-396B597F18F9}" type="parTrans" cxnId="{E61E59B8-3BC1-4C82-83C2-67097FB8B25C}">
      <dgm:prSet/>
      <dgm:spPr/>
      <dgm:t>
        <a:bodyPr/>
        <a:lstStyle/>
        <a:p>
          <a:endParaRPr lang="en-IN"/>
        </a:p>
      </dgm:t>
    </dgm:pt>
    <dgm:pt modelId="{BE741707-1C38-4202-A5E7-7C6E144EBD8C}" type="sibTrans" cxnId="{E61E59B8-3BC1-4C82-83C2-67097FB8B25C}">
      <dgm:prSet/>
      <dgm:spPr/>
      <dgm:t>
        <a:bodyPr/>
        <a:lstStyle/>
        <a:p>
          <a:endParaRPr lang="en-IN"/>
        </a:p>
      </dgm:t>
    </dgm:pt>
    <dgm:pt modelId="{9EB2DBFC-09A4-4146-862B-0317A7045BBB}">
      <dgm:prSet/>
      <dgm:spPr/>
      <dgm:t>
        <a:bodyPr/>
        <a:lstStyle/>
        <a:p>
          <a:r>
            <a:rPr lang="en-IN" b="1" dirty="0" smtClean="0">
              <a:effectLst>
                <a:outerShdw blurRad="38100" dist="38100" dir="2700000" algn="tl">
                  <a:srgbClr val="000000">
                    <a:alpha val="43137"/>
                  </a:srgbClr>
                </a:outerShdw>
              </a:effectLst>
            </a:rPr>
            <a:t>Organising</a:t>
          </a:r>
          <a:endParaRPr lang="en-IN" b="1" dirty="0">
            <a:effectLst>
              <a:outerShdw blurRad="38100" dist="38100" dir="2700000" algn="tl">
                <a:srgbClr val="000000">
                  <a:alpha val="43137"/>
                </a:srgbClr>
              </a:outerShdw>
            </a:effectLst>
          </a:endParaRPr>
        </a:p>
      </dgm:t>
    </dgm:pt>
    <dgm:pt modelId="{2239C434-460A-4E17-8E81-3287B7B64F3B}" type="parTrans" cxnId="{08E779D5-19DE-4258-BC99-AEF16FF7D088}">
      <dgm:prSet/>
      <dgm:spPr/>
      <dgm:t>
        <a:bodyPr/>
        <a:lstStyle/>
        <a:p>
          <a:endParaRPr lang="en-IN"/>
        </a:p>
      </dgm:t>
    </dgm:pt>
    <dgm:pt modelId="{6551713B-6DEE-4477-8E71-3764E50DBC71}" type="sibTrans" cxnId="{08E779D5-19DE-4258-BC99-AEF16FF7D088}">
      <dgm:prSet/>
      <dgm:spPr/>
      <dgm:t>
        <a:bodyPr/>
        <a:lstStyle/>
        <a:p>
          <a:endParaRPr lang="en-IN"/>
        </a:p>
      </dgm:t>
    </dgm:pt>
    <dgm:pt modelId="{12010BC9-C4D0-4453-AB10-51A17817FA41}">
      <dgm:prSet/>
      <dgm:spPr/>
      <dgm:t>
        <a:bodyPr/>
        <a:lstStyle/>
        <a:p>
          <a:r>
            <a:rPr lang="en-IN" b="1" dirty="0" smtClean="0">
              <a:effectLst>
                <a:outerShdw blurRad="38100" dist="38100" dir="2700000" algn="tl">
                  <a:srgbClr val="000000">
                    <a:alpha val="43137"/>
                  </a:srgbClr>
                </a:outerShdw>
              </a:effectLst>
            </a:rPr>
            <a:t>Recording</a:t>
          </a:r>
          <a:endParaRPr lang="en-IN" b="1" dirty="0">
            <a:effectLst>
              <a:outerShdw blurRad="38100" dist="38100" dir="2700000" algn="tl">
                <a:srgbClr val="000000">
                  <a:alpha val="43137"/>
                </a:srgbClr>
              </a:outerShdw>
            </a:effectLst>
          </a:endParaRPr>
        </a:p>
      </dgm:t>
    </dgm:pt>
    <dgm:pt modelId="{26A9E322-B864-4EA1-876E-32B7E14BA2DD}" type="parTrans" cxnId="{1AF8483A-DBB3-452A-95AF-340EDB93A4C7}">
      <dgm:prSet/>
      <dgm:spPr/>
      <dgm:t>
        <a:bodyPr/>
        <a:lstStyle/>
        <a:p>
          <a:endParaRPr lang="en-IN"/>
        </a:p>
      </dgm:t>
    </dgm:pt>
    <dgm:pt modelId="{1177A885-79EA-4201-BEDC-60AE34428242}" type="sibTrans" cxnId="{1AF8483A-DBB3-452A-95AF-340EDB93A4C7}">
      <dgm:prSet/>
      <dgm:spPr/>
      <dgm:t>
        <a:bodyPr/>
        <a:lstStyle/>
        <a:p>
          <a:endParaRPr lang="en-IN"/>
        </a:p>
      </dgm:t>
    </dgm:pt>
    <dgm:pt modelId="{77F86739-2CF6-4498-A610-C0D4292D1BFE}">
      <dgm:prSet/>
      <dgm:spPr/>
      <dgm:t>
        <a:bodyPr/>
        <a:lstStyle/>
        <a:p>
          <a:r>
            <a:rPr lang="en-IN" b="1" dirty="0" smtClean="0">
              <a:effectLst>
                <a:outerShdw blurRad="38100" dist="38100" dir="2700000" algn="tl">
                  <a:srgbClr val="000000">
                    <a:alpha val="43137"/>
                  </a:srgbClr>
                </a:outerShdw>
              </a:effectLst>
            </a:rPr>
            <a:t>Budgeting</a:t>
          </a:r>
          <a:endParaRPr lang="en-IN" b="1" dirty="0">
            <a:effectLst>
              <a:outerShdw blurRad="38100" dist="38100" dir="2700000" algn="tl">
                <a:srgbClr val="000000">
                  <a:alpha val="43137"/>
                </a:srgbClr>
              </a:outerShdw>
            </a:effectLst>
          </a:endParaRPr>
        </a:p>
      </dgm:t>
    </dgm:pt>
    <dgm:pt modelId="{00F16C3D-934F-4E92-B92F-528548D879A3}" type="parTrans" cxnId="{CD2624EA-1AA4-481D-A014-1703528C663D}">
      <dgm:prSet/>
      <dgm:spPr/>
      <dgm:t>
        <a:bodyPr/>
        <a:lstStyle/>
        <a:p>
          <a:endParaRPr lang="en-IN"/>
        </a:p>
      </dgm:t>
    </dgm:pt>
    <dgm:pt modelId="{617C2CA1-92D9-407A-A2C6-E55732DCFDC1}" type="sibTrans" cxnId="{CD2624EA-1AA4-481D-A014-1703528C663D}">
      <dgm:prSet/>
      <dgm:spPr/>
      <dgm:t>
        <a:bodyPr/>
        <a:lstStyle/>
        <a:p>
          <a:endParaRPr lang="en-IN"/>
        </a:p>
      </dgm:t>
    </dgm:pt>
    <dgm:pt modelId="{3912F210-1A8F-4220-8552-9DB5C24E4F4C}" type="pres">
      <dgm:prSet presAssocID="{C445DFA2-134E-4A92-9709-0C518F29B385}" presName="cycle" presStyleCnt="0">
        <dgm:presLayoutVars>
          <dgm:chMax val="1"/>
          <dgm:dir/>
          <dgm:animLvl val="ctr"/>
          <dgm:resizeHandles val="exact"/>
        </dgm:presLayoutVars>
      </dgm:prSet>
      <dgm:spPr/>
      <dgm:t>
        <a:bodyPr/>
        <a:lstStyle/>
        <a:p>
          <a:endParaRPr lang="en-IN"/>
        </a:p>
      </dgm:t>
    </dgm:pt>
    <dgm:pt modelId="{A19BAA9D-0031-4374-9BAA-26CD1CCFE711}" type="pres">
      <dgm:prSet presAssocID="{7492E6DD-45B1-4BA0-BCFB-FF481A3B53F5}" presName="centerShape" presStyleLbl="node0" presStyleIdx="0" presStyleCnt="1"/>
      <dgm:spPr/>
      <dgm:t>
        <a:bodyPr/>
        <a:lstStyle/>
        <a:p>
          <a:endParaRPr lang="en-IN"/>
        </a:p>
      </dgm:t>
    </dgm:pt>
    <dgm:pt modelId="{F63F9A3C-E128-43B8-A72F-B8B89769F10E}" type="pres">
      <dgm:prSet presAssocID="{B74E27DE-67F7-4498-A090-852CAEFED07D}" presName="parTrans" presStyleLbl="bgSibTrans2D1" presStyleIdx="0" presStyleCnt="8"/>
      <dgm:spPr/>
      <dgm:t>
        <a:bodyPr/>
        <a:lstStyle/>
        <a:p>
          <a:endParaRPr lang="en-IN"/>
        </a:p>
      </dgm:t>
    </dgm:pt>
    <dgm:pt modelId="{E87EDB71-5415-42F9-BADE-768BB02E1395}" type="pres">
      <dgm:prSet presAssocID="{0E91920A-0AA8-4121-97BC-361B934FF1C0}" presName="node" presStyleLbl="node1" presStyleIdx="0" presStyleCnt="8">
        <dgm:presLayoutVars>
          <dgm:bulletEnabled val="1"/>
        </dgm:presLayoutVars>
      </dgm:prSet>
      <dgm:spPr/>
      <dgm:t>
        <a:bodyPr/>
        <a:lstStyle/>
        <a:p>
          <a:endParaRPr lang="en-IN"/>
        </a:p>
      </dgm:t>
    </dgm:pt>
    <dgm:pt modelId="{90A2E08C-9B68-46C9-A9C5-56A36C5DEA71}" type="pres">
      <dgm:prSet presAssocID="{900D1A48-B896-4B5D-86D0-C75B43801654}" presName="parTrans" presStyleLbl="bgSibTrans2D1" presStyleIdx="1" presStyleCnt="8"/>
      <dgm:spPr/>
      <dgm:t>
        <a:bodyPr/>
        <a:lstStyle/>
        <a:p>
          <a:endParaRPr lang="en-IN"/>
        </a:p>
      </dgm:t>
    </dgm:pt>
    <dgm:pt modelId="{BCB0D6D7-46B3-4042-8798-1EC22932C301}" type="pres">
      <dgm:prSet presAssocID="{9A50710F-0FD7-4565-ADE1-5FECDD17C04E}" presName="node" presStyleLbl="node1" presStyleIdx="1" presStyleCnt="8">
        <dgm:presLayoutVars>
          <dgm:bulletEnabled val="1"/>
        </dgm:presLayoutVars>
      </dgm:prSet>
      <dgm:spPr/>
      <dgm:t>
        <a:bodyPr/>
        <a:lstStyle/>
        <a:p>
          <a:endParaRPr lang="en-IN"/>
        </a:p>
      </dgm:t>
    </dgm:pt>
    <dgm:pt modelId="{979943C3-8EFA-4B69-AC32-2BEC497B9060}" type="pres">
      <dgm:prSet presAssocID="{C7ADE411-6E7F-464F-A960-B561CFB96E16}" presName="parTrans" presStyleLbl="bgSibTrans2D1" presStyleIdx="2" presStyleCnt="8"/>
      <dgm:spPr/>
      <dgm:t>
        <a:bodyPr/>
        <a:lstStyle/>
        <a:p>
          <a:endParaRPr lang="en-IN"/>
        </a:p>
      </dgm:t>
    </dgm:pt>
    <dgm:pt modelId="{C249D426-6E38-46B0-9D57-0A3DC8C2FFFC}" type="pres">
      <dgm:prSet presAssocID="{8DF3855D-9B6F-4ADD-AFD3-A69BE810224F}" presName="node" presStyleLbl="node1" presStyleIdx="2" presStyleCnt="8">
        <dgm:presLayoutVars>
          <dgm:bulletEnabled val="1"/>
        </dgm:presLayoutVars>
      </dgm:prSet>
      <dgm:spPr/>
      <dgm:t>
        <a:bodyPr/>
        <a:lstStyle/>
        <a:p>
          <a:endParaRPr lang="en-IN"/>
        </a:p>
      </dgm:t>
    </dgm:pt>
    <dgm:pt modelId="{A6BC039D-28A9-46E6-8D20-45649DAC42F1}" type="pres">
      <dgm:prSet presAssocID="{8A75084A-FF08-484A-B318-82E23604B65C}" presName="parTrans" presStyleLbl="bgSibTrans2D1" presStyleIdx="3" presStyleCnt="8"/>
      <dgm:spPr/>
      <dgm:t>
        <a:bodyPr/>
        <a:lstStyle/>
        <a:p>
          <a:endParaRPr lang="en-IN"/>
        </a:p>
      </dgm:t>
    </dgm:pt>
    <dgm:pt modelId="{278971DD-5C38-43F5-A2BA-49045BBE29C8}" type="pres">
      <dgm:prSet presAssocID="{1900F4BE-AC42-446F-A811-6E80A587A0D9}" presName="node" presStyleLbl="node1" presStyleIdx="3" presStyleCnt="8">
        <dgm:presLayoutVars>
          <dgm:bulletEnabled val="1"/>
        </dgm:presLayoutVars>
      </dgm:prSet>
      <dgm:spPr/>
      <dgm:t>
        <a:bodyPr/>
        <a:lstStyle/>
        <a:p>
          <a:endParaRPr lang="en-IN"/>
        </a:p>
      </dgm:t>
    </dgm:pt>
    <dgm:pt modelId="{33B54F46-EAE0-41DA-8CF1-A8A4CA4819AB}" type="pres">
      <dgm:prSet presAssocID="{55C33722-1E41-46AF-8AFC-396B597F18F9}" presName="parTrans" presStyleLbl="bgSibTrans2D1" presStyleIdx="4" presStyleCnt="8"/>
      <dgm:spPr/>
      <dgm:t>
        <a:bodyPr/>
        <a:lstStyle/>
        <a:p>
          <a:endParaRPr lang="en-IN"/>
        </a:p>
      </dgm:t>
    </dgm:pt>
    <dgm:pt modelId="{28B2A1D3-CFFB-4BF0-A7D5-C0615E875712}" type="pres">
      <dgm:prSet presAssocID="{E3DA1383-AA11-46D5-91CA-EC3CBEDD91B6}" presName="node" presStyleLbl="node1" presStyleIdx="4" presStyleCnt="8">
        <dgm:presLayoutVars>
          <dgm:bulletEnabled val="1"/>
        </dgm:presLayoutVars>
      </dgm:prSet>
      <dgm:spPr/>
      <dgm:t>
        <a:bodyPr/>
        <a:lstStyle/>
        <a:p>
          <a:endParaRPr lang="en-IN"/>
        </a:p>
      </dgm:t>
    </dgm:pt>
    <dgm:pt modelId="{DCF32DD6-95E0-488C-A45D-AE7CA71C3E78}" type="pres">
      <dgm:prSet presAssocID="{2239C434-460A-4E17-8E81-3287B7B64F3B}" presName="parTrans" presStyleLbl="bgSibTrans2D1" presStyleIdx="5" presStyleCnt="8"/>
      <dgm:spPr/>
      <dgm:t>
        <a:bodyPr/>
        <a:lstStyle/>
        <a:p>
          <a:endParaRPr lang="en-IN"/>
        </a:p>
      </dgm:t>
    </dgm:pt>
    <dgm:pt modelId="{D1E52BDF-B74C-4E43-BD9E-519AE2839289}" type="pres">
      <dgm:prSet presAssocID="{9EB2DBFC-09A4-4146-862B-0317A7045BBB}" presName="node" presStyleLbl="node1" presStyleIdx="5" presStyleCnt="8">
        <dgm:presLayoutVars>
          <dgm:bulletEnabled val="1"/>
        </dgm:presLayoutVars>
      </dgm:prSet>
      <dgm:spPr/>
      <dgm:t>
        <a:bodyPr/>
        <a:lstStyle/>
        <a:p>
          <a:endParaRPr lang="en-IN"/>
        </a:p>
      </dgm:t>
    </dgm:pt>
    <dgm:pt modelId="{3CA46A2A-BF66-4657-AD1A-A55FB3F0C52C}" type="pres">
      <dgm:prSet presAssocID="{26A9E322-B864-4EA1-876E-32B7E14BA2DD}" presName="parTrans" presStyleLbl="bgSibTrans2D1" presStyleIdx="6" presStyleCnt="8"/>
      <dgm:spPr/>
      <dgm:t>
        <a:bodyPr/>
        <a:lstStyle/>
        <a:p>
          <a:endParaRPr lang="en-IN"/>
        </a:p>
      </dgm:t>
    </dgm:pt>
    <dgm:pt modelId="{6B495550-2294-41C2-B02F-1B0564B48900}" type="pres">
      <dgm:prSet presAssocID="{12010BC9-C4D0-4453-AB10-51A17817FA41}" presName="node" presStyleLbl="node1" presStyleIdx="6" presStyleCnt="8">
        <dgm:presLayoutVars>
          <dgm:bulletEnabled val="1"/>
        </dgm:presLayoutVars>
      </dgm:prSet>
      <dgm:spPr/>
      <dgm:t>
        <a:bodyPr/>
        <a:lstStyle/>
        <a:p>
          <a:endParaRPr lang="en-IN"/>
        </a:p>
      </dgm:t>
    </dgm:pt>
    <dgm:pt modelId="{206A2DAD-7DBF-44FB-98F2-05B8C936A8D1}" type="pres">
      <dgm:prSet presAssocID="{00F16C3D-934F-4E92-B92F-528548D879A3}" presName="parTrans" presStyleLbl="bgSibTrans2D1" presStyleIdx="7" presStyleCnt="8"/>
      <dgm:spPr/>
      <dgm:t>
        <a:bodyPr/>
        <a:lstStyle/>
        <a:p>
          <a:endParaRPr lang="en-IN"/>
        </a:p>
      </dgm:t>
    </dgm:pt>
    <dgm:pt modelId="{2B62C68C-0522-4941-BDDE-C828AB4D2BDF}" type="pres">
      <dgm:prSet presAssocID="{77F86739-2CF6-4498-A610-C0D4292D1BFE}" presName="node" presStyleLbl="node1" presStyleIdx="7" presStyleCnt="8" custRadScaleRad="100104" custRadScaleInc="3394">
        <dgm:presLayoutVars>
          <dgm:bulletEnabled val="1"/>
        </dgm:presLayoutVars>
      </dgm:prSet>
      <dgm:spPr/>
      <dgm:t>
        <a:bodyPr/>
        <a:lstStyle/>
        <a:p>
          <a:endParaRPr lang="en-IN"/>
        </a:p>
      </dgm:t>
    </dgm:pt>
  </dgm:ptLst>
  <dgm:cxnLst>
    <dgm:cxn modelId="{98140524-B8E7-4398-852B-7AC74EF9FC40}" type="presOf" srcId="{900D1A48-B896-4B5D-86D0-C75B43801654}" destId="{90A2E08C-9B68-46C9-A9C5-56A36C5DEA71}" srcOrd="0" destOrd="0" presId="urn:microsoft.com/office/officeart/2005/8/layout/radial4"/>
    <dgm:cxn modelId="{65BB4660-6F0F-4671-B88E-C29879973234}" type="presOf" srcId="{2239C434-460A-4E17-8E81-3287B7B64F3B}" destId="{DCF32DD6-95E0-488C-A45D-AE7CA71C3E78}" srcOrd="0" destOrd="0" presId="urn:microsoft.com/office/officeart/2005/8/layout/radial4"/>
    <dgm:cxn modelId="{E61E59B8-3BC1-4C82-83C2-67097FB8B25C}" srcId="{7492E6DD-45B1-4BA0-BCFB-FF481A3B53F5}" destId="{E3DA1383-AA11-46D5-91CA-EC3CBEDD91B6}" srcOrd="4" destOrd="0" parTransId="{55C33722-1E41-46AF-8AFC-396B597F18F9}" sibTransId="{BE741707-1C38-4202-A5E7-7C6E144EBD8C}"/>
    <dgm:cxn modelId="{A90B9F54-A6A8-4559-9534-BE66AFA9D45E}" srcId="{7492E6DD-45B1-4BA0-BCFB-FF481A3B53F5}" destId="{9A50710F-0FD7-4565-ADE1-5FECDD17C04E}" srcOrd="1" destOrd="0" parTransId="{900D1A48-B896-4B5D-86D0-C75B43801654}" sibTransId="{360762E6-64C3-4772-B7D7-ABEECE37458A}"/>
    <dgm:cxn modelId="{1AF8483A-DBB3-452A-95AF-340EDB93A4C7}" srcId="{7492E6DD-45B1-4BA0-BCFB-FF481A3B53F5}" destId="{12010BC9-C4D0-4453-AB10-51A17817FA41}" srcOrd="6" destOrd="0" parTransId="{26A9E322-B864-4EA1-876E-32B7E14BA2DD}" sibTransId="{1177A885-79EA-4201-BEDC-60AE34428242}"/>
    <dgm:cxn modelId="{52A83F0C-7A6F-418B-9213-0E21C33D1CE2}" type="presOf" srcId="{55C33722-1E41-46AF-8AFC-396B597F18F9}" destId="{33B54F46-EAE0-41DA-8CF1-A8A4CA4819AB}" srcOrd="0" destOrd="0" presId="urn:microsoft.com/office/officeart/2005/8/layout/radial4"/>
    <dgm:cxn modelId="{0AA27F72-31FF-49C0-9EAA-EF4CAA590C86}" type="presOf" srcId="{1900F4BE-AC42-446F-A811-6E80A587A0D9}" destId="{278971DD-5C38-43F5-A2BA-49045BBE29C8}" srcOrd="0" destOrd="0" presId="urn:microsoft.com/office/officeart/2005/8/layout/radial4"/>
    <dgm:cxn modelId="{F0916B96-B280-412F-BCDC-318BD2B700C5}" type="presOf" srcId="{26A9E322-B864-4EA1-876E-32B7E14BA2DD}" destId="{3CA46A2A-BF66-4657-AD1A-A55FB3F0C52C}" srcOrd="0" destOrd="0" presId="urn:microsoft.com/office/officeart/2005/8/layout/radial4"/>
    <dgm:cxn modelId="{72080350-5B7D-4E04-B368-5C1BF95B4F4A}" type="presOf" srcId="{77F86739-2CF6-4498-A610-C0D4292D1BFE}" destId="{2B62C68C-0522-4941-BDDE-C828AB4D2BDF}" srcOrd="0" destOrd="0" presId="urn:microsoft.com/office/officeart/2005/8/layout/radial4"/>
    <dgm:cxn modelId="{5A804DEA-220A-4115-B493-0DB79079E319}" type="presOf" srcId="{E3DA1383-AA11-46D5-91CA-EC3CBEDD91B6}" destId="{28B2A1D3-CFFB-4BF0-A7D5-C0615E875712}" srcOrd="0" destOrd="0" presId="urn:microsoft.com/office/officeart/2005/8/layout/radial4"/>
    <dgm:cxn modelId="{853B6BB9-3B5C-4BD3-A1DB-315741D427B1}" type="presOf" srcId="{7492E6DD-45B1-4BA0-BCFB-FF481A3B53F5}" destId="{A19BAA9D-0031-4374-9BAA-26CD1CCFE711}" srcOrd="0" destOrd="0" presId="urn:microsoft.com/office/officeart/2005/8/layout/radial4"/>
    <dgm:cxn modelId="{C4431915-D5F2-4553-9F46-44ED5A1E3EDF}" type="presOf" srcId="{C445DFA2-134E-4A92-9709-0C518F29B385}" destId="{3912F210-1A8F-4220-8552-9DB5C24E4F4C}" srcOrd="0" destOrd="0" presId="urn:microsoft.com/office/officeart/2005/8/layout/radial4"/>
    <dgm:cxn modelId="{CD2624EA-1AA4-481D-A014-1703528C663D}" srcId="{7492E6DD-45B1-4BA0-BCFB-FF481A3B53F5}" destId="{77F86739-2CF6-4498-A610-C0D4292D1BFE}" srcOrd="7" destOrd="0" parTransId="{00F16C3D-934F-4E92-B92F-528548D879A3}" sibTransId="{617C2CA1-92D9-407A-A2C6-E55732DCFDC1}"/>
    <dgm:cxn modelId="{431CE15D-8E73-46AF-8924-ADD57685444D}" srcId="{7492E6DD-45B1-4BA0-BCFB-FF481A3B53F5}" destId="{0E91920A-0AA8-4121-97BC-361B934FF1C0}" srcOrd="0" destOrd="0" parTransId="{B74E27DE-67F7-4498-A090-852CAEFED07D}" sibTransId="{A6B9268C-AC4E-4DCA-8D66-79AD5D027892}"/>
    <dgm:cxn modelId="{D659DDF7-3D05-4137-8CE5-18E9B6E6CC94}" srcId="{7492E6DD-45B1-4BA0-BCFB-FF481A3B53F5}" destId="{8DF3855D-9B6F-4ADD-AFD3-A69BE810224F}" srcOrd="2" destOrd="0" parTransId="{C7ADE411-6E7F-464F-A960-B561CFB96E16}" sibTransId="{54119C35-E22E-4270-9A28-FEE946BDBDE2}"/>
    <dgm:cxn modelId="{08E779D5-19DE-4258-BC99-AEF16FF7D088}" srcId="{7492E6DD-45B1-4BA0-BCFB-FF481A3B53F5}" destId="{9EB2DBFC-09A4-4146-862B-0317A7045BBB}" srcOrd="5" destOrd="0" parTransId="{2239C434-460A-4E17-8E81-3287B7B64F3B}" sibTransId="{6551713B-6DEE-4477-8E71-3764E50DBC71}"/>
    <dgm:cxn modelId="{CFC0F74C-8E09-4834-BDDA-BFA59B73C5DA}" type="presOf" srcId="{8A75084A-FF08-484A-B318-82E23604B65C}" destId="{A6BC039D-28A9-46E6-8D20-45649DAC42F1}" srcOrd="0" destOrd="0" presId="urn:microsoft.com/office/officeart/2005/8/layout/radial4"/>
    <dgm:cxn modelId="{73254E7B-8F41-4F00-BA05-A288DCE7BA98}" type="presOf" srcId="{00F16C3D-934F-4E92-B92F-528548D879A3}" destId="{206A2DAD-7DBF-44FB-98F2-05B8C936A8D1}" srcOrd="0" destOrd="0" presId="urn:microsoft.com/office/officeart/2005/8/layout/radial4"/>
    <dgm:cxn modelId="{6D2D4D67-439F-40C5-8693-3859099F3070}" type="presOf" srcId="{9EB2DBFC-09A4-4146-862B-0317A7045BBB}" destId="{D1E52BDF-B74C-4E43-BD9E-519AE2839289}" srcOrd="0" destOrd="0" presId="urn:microsoft.com/office/officeart/2005/8/layout/radial4"/>
    <dgm:cxn modelId="{076F90B8-30C0-4BF7-AFCE-E384542F3FDE}" type="presOf" srcId="{12010BC9-C4D0-4453-AB10-51A17817FA41}" destId="{6B495550-2294-41C2-B02F-1B0564B48900}" srcOrd="0" destOrd="0" presId="urn:microsoft.com/office/officeart/2005/8/layout/radial4"/>
    <dgm:cxn modelId="{DAB1DE81-25B3-4371-A69A-A577C80CAA7E}" srcId="{C445DFA2-134E-4A92-9709-0C518F29B385}" destId="{7492E6DD-45B1-4BA0-BCFB-FF481A3B53F5}" srcOrd="0" destOrd="0" parTransId="{6CE96521-B797-424D-9A24-B67458FB2CCA}" sibTransId="{603D2F24-5AF7-466E-8C1C-55A5A7D4ABE6}"/>
    <dgm:cxn modelId="{D30FC0A9-79F8-4A55-BE30-194552D1311E}" type="presOf" srcId="{9A50710F-0FD7-4565-ADE1-5FECDD17C04E}" destId="{BCB0D6D7-46B3-4042-8798-1EC22932C301}" srcOrd="0" destOrd="0" presId="urn:microsoft.com/office/officeart/2005/8/layout/radial4"/>
    <dgm:cxn modelId="{F36CE5A8-6CD8-4729-94D6-B2A85A896F5A}" type="presOf" srcId="{C7ADE411-6E7F-464F-A960-B561CFB96E16}" destId="{979943C3-8EFA-4B69-AC32-2BEC497B9060}" srcOrd="0" destOrd="0" presId="urn:microsoft.com/office/officeart/2005/8/layout/radial4"/>
    <dgm:cxn modelId="{6AB92A1C-047C-43DA-9103-CD337E606FF0}" type="presOf" srcId="{8DF3855D-9B6F-4ADD-AFD3-A69BE810224F}" destId="{C249D426-6E38-46B0-9D57-0A3DC8C2FFFC}" srcOrd="0" destOrd="0" presId="urn:microsoft.com/office/officeart/2005/8/layout/radial4"/>
    <dgm:cxn modelId="{9A43B44C-89C3-44C3-B552-5E64C110037E}" srcId="{7492E6DD-45B1-4BA0-BCFB-FF481A3B53F5}" destId="{1900F4BE-AC42-446F-A811-6E80A587A0D9}" srcOrd="3" destOrd="0" parTransId="{8A75084A-FF08-484A-B318-82E23604B65C}" sibTransId="{78F26D4D-0A7E-4B7D-9EC1-9126428B9360}"/>
    <dgm:cxn modelId="{892215F0-CAE4-4EB2-9187-4F5DD03864FC}" type="presOf" srcId="{B74E27DE-67F7-4498-A090-852CAEFED07D}" destId="{F63F9A3C-E128-43B8-A72F-B8B89769F10E}" srcOrd="0" destOrd="0" presId="urn:microsoft.com/office/officeart/2005/8/layout/radial4"/>
    <dgm:cxn modelId="{A71B5F61-F9C8-4587-A142-5E252683C7D0}" type="presOf" srcId="{0E91920A-0AA8-4121-97BC-361B934FF1C0}" destId="{E87EDB71-5415-42F9-BADE-768BB02E1395}" srcOrd="0" destOrd="0" presId="urn:microsoft.com/office/officeart/2005/8/layout/radial4"/>
    <dgm:cxn modelId="{BB057EBF-1B49-4559-BFD7-347705B26054}" type="presParOf" srcId="{3912F210-1A8F-4220-8552-9DB5C24E4F4C}" destId="{A19BAA9D-0031-4374-9BAA-26CD1CCFE711}" srcOrd="0" destOrd="0" presId="urn:microsoft.com/office/officeart/2005/8/layout/radial4"/>
    <dgm:cxn modelId="{013A6369-2001-4716-BD97-962B433F992A}" type="presParOf" srcId="{3912F210-1A8F-4220-8552-9DB5C24E4F4C}" destId="{F63F9A3C-E128-43B8-A72F-B8B89769F10E}" srcOrd="1" destOrd="0" presId="urn:microsoft.com/office/officeart/2005/8/layout/radial4"/>
    <dgm:cxn modelId="{7C601404-3FE9-4BCC-BCAB-103D4E542889}" type="presParOf" srcId="{3912F210-1A8F-4220-8552-9DB5C24E4F4C}" destId="{E87EDB71-5415-42F9-BADE-768BB02E1395}" srcOrd="2" destOrd="0" presId="urn:microsoft.com/office/officeart/2005/8/layout/radial4"/>
    <dgm:cxn modelId="{35D3C849-2FD7-4029-B9A0-18A9D754A087}" type="presParOf" srcId="{3912F210-1A8F-4220-8552-9DB5C24E4F4C}" destId="{90A2E08C-9B68-46C9-A9C5-56A36C5DEA71}" srcOrd="3" destOrd="0" presId="urn:microsoft.com/office/officeart/2005/8/layout/radial4"/>
    <dgm:cxn modelId="{368AFC60-823D-44E9-9263-CFD1BFFE281C}" type="presParOf" srcId="{3912F210-1A8F-4220-8552-9DB5C24E4F4C}" destId="{BCB0D6D7-46B3-4042-8798-1EC22932C301}" srcOrd="4" destOrd="0" presId="urn:microsoft.com/office/officeart/2005/8/layout/radial4"/>
    <dgm:cxn modelId="{8AED29D8-5F9E-4349-AC73-15E1525D084A}" type="presParOf" srcId="{3912F210-1A8F-4220-8552-9DB5C24E4F4C}" destId="{979943C3-8EFA-4B69-AC32-2BEC497B9060}" srcOrd="5" destOrd="0" presId="urn:microsoft.com/office/officeart/2005/8/layout/radial4"/>
    <dgm:cxn modelId="{191F580D-56DA-4B19-8C65-8FC6C22B9076}" type="presParOf" srcId="{3912F210-1A8F-4220-8552-9DB5C24E4F4C}" destId="{C249D426-6E38-46B0-9D57-0A3DC8C2FFFC}" srcOrd="6" destOrd="0" presId="urn:microsoft.com/office/officeart/2005/8/layout/radial4"/>
    <dgm:cxn modelId="{1E9CD2B8-F1D2-4159-8FDA-D53A4C40589B}" type="presParOf" srcId="{3912F210-1A8F-4220-8552-9DB5C24E4F4C}" destId="{A6BC039D-28A9-46E6-8D20-45649DAC42F1}" srcOrd="7" destOrd="0" presId="urn:microsoft.com/office/officeart/2005/8/layout/radial4"/>
    <dgm:cxn modelId="{FCC0048C-BCD4-4656-B391-F2D526A62E86}" type="presParOf" srcId="{3912F210-1A8F-4220-8552-9DB5C24E4F4C}" destId="{278971DD-5C38-43F5-A2BA-49045BBE29C8}" srcOrd="8" destOrd="0" presId="urn:microsoft.com/office/officeart/2005/8/layout/radial4"/>
    <dgm:cxn modelId="{6A1B6B8D-BE12-4A03-AEC2-0EF34F6F07A1}" type="presParOf" srcId="{3912F210-1A8F-4220-8552-9DB5C24E4F4C}" destId="{33B54F46-EAE0-41DA-8CF1-A8A4CA4819AB}" srcOrd="9" destOrd="0" presId="urn:microsoft.com/office/officeart/2005/8/layout/radial4"/>
    <dgm:cxn modelId="{E922AC55-0B65-4908-8167-35BE11D38CBF}" type="presParOf" srcId="{3912F210-1A8F-4220-8552-9DB5C24E4F4C}" destId="{28B2A1D3-CFFB-4BF0-A7D5-C0615E875712}" srcOrd="10" destOrd="0" presId="urn:microsoft.com/office/officeart/2005/8/layout/radial4"/>
    <dgm:cxn modelId="{8E16C283-3B91-4A3A-9355-5FE19D4A27FF}" type="presParOf" srcId="{3912F210-1A8F-4220-8552-9DB5C24E4F4C}" destId="{DCF32DD6-95E0-488C-A45D-AE7CA71C3E78}" srcOrd="11" destOrd="0" presId="urn:microsoft.com/office/officeart/2005/8/layout/radial4"/>
    <dgm:cxn modelId="{D0185CC9-A728-4A65-8072-E822194B48DC}" type="presParOf" srcId="{3912F210-1A8F-4220-8552-9DB5C24E4F4C}" destId="{D1E52BDF-B74C-4E43-BD9E-519AE2839289}" srcOrd="12" destOrd="0" presId="urn:microsoft.com/office/officeart/2005/8/layout/radial4"/>
    <dgm:cxn modelId="{BBDA78D7-BE55-4790-8D54-3DE1FE6E6339}" type="presParOf" srcId="{3912F210-1A8F-4220-8552-9DB5C24E4F4C}" destId="{3CA46A2A-BF66-4657-AD1A-A55FB3F0C52C}" srcOrd="13" destOrd="0" presId="urn:microsoft.com/office/officeart/2005/8/layout/radial4"/>
    <dgm:cxn modelId="{0EF3B913-254F-4885-B58C-CBAB10F7C36F}" type="presParOf" srcId="{3912F210-1A8F-4220-8552-9DB5C24E4F4C}" destId="{6B495550-2294-41C2-B02F-1B0564B48900}" srcOrd="14" destOrd="0" presId="urn:microsoft.com/office/officeart/2005/8/layout/radial4"/>
    <dgm:cxn modelId="{0E7F2682-457E-439C-B252-F8ACDDD3AD90}" type="presParOf" srcId="{3912F210-1A8F-4220-8552-9DB5C24E4F4C}" destId="{206A2DAD-7DBF-44FB-98F2-05B8C936A8D1}" srcOrd="15" destOrd="0" presId="urn:microsoft.com/office/officeart/2005/8/layout/radial4"/>
    <dgm:cxn modelId="{F6AB8358-5571-4F56-A8EB-DB0CF66C18B8}" type="presParOf" srcId="{3912F210-1A8F-4220-8552-9DB5C24E4F4C}" destId="{2B62C68C-0522-4941-BDDE-C828AB4D2BDF}" srcOrd="16" destOrd="0" presId="urn:microsoft.com/office/officeart/2005/8/layout/radial4"/>
  </dgm:cxnLst>
  <dgm:bg/>
  <dgm:whole/>
</dgm:dataModel>
</file>

<file path=ppt/diagrams/data3.xml><?xml version="1.0" encoding="utf-8"?>
<dgm:dataModel xmlns:dgm="http://schemas.openxmlformats.org/drawingml/2006/diagram" xmlns:a="http://schemas.openxmlformats.org/drawingml/2006/main">
  <dgm:ptLst>
    <dgm:pt modelId="{7B283E04-E9C4-400D-BBD6-856E5E45E81A}" type="doc">
      <dgm:prSet loTypeId="urn:microsoft.com/office/officeart/2005/8/layout/vProcess5" loCatId="process" qsTypeId="urn:microsoft.com/office/officeart/2005/8/quickstyle/3d7" qsCatId="3D" csTypeId="urn:microsoft.com/office/officeart/2005/8/colors/colorful4" csCatId="colorful" phldr="1"/>
      <dgm:spPr/>
      <dgm:t>
        <a:bodyPr/>
        <a:lstStyle/>
        <a:p>
          <a:endParaRPr lang="en-IN"/>
        </a:p>
      </dgm:t>
    </dgm:pt>
    <dgm:pt modelId="{776CD75F-FF17-40FE-973A-DAE5C31B71CD}">
      <dgm:prSet phldrT="[Text]"/>
      <dgm:spPr/>
      <dgm:t>
        <a:bodyPr/>
        <a:lstStyle/>
        <a:p>
          <a:pPr algn="ctr"/>
          <a:r>
            <a:rPr lang="en-IN" b="1" dirty="0" smtClean="0">
              <a:effectLst>
                <a:outerShdw blurRad="38100" dist="38100" dir="2700000" algn="tl">
                  <a:srgbClr val="000000">
                    <a:alpha val="43137"/>
                  </a:srgbClr>
                </a:outerShdw>
              </a:effectLst>
            </a:rPr>
            <a:t>Registration </a:t>
          </a:r>
          <a:br>
            <a:rPr lang="en-IN" b="1" dirty="0" smtClean="0">
              <a:effectLst>
                <a:outerShdw blurRad="38100" dist="38100" dir="2700000" algn="tl">
                  <a:srgbClr val="000000">
                    <a:alpha val="43137"/>
                  </a:srgbClr>
                </a:outerShdw>
              </a:effectLst>
            </a:rPr>
          </a:br>
          <a:r>
            <a:rPr lang="en-IN" b="1" dirty="0" smtClean="0">
              <a:effectLst>
                <a:outerShdw blurRad="38100" dist="38100" dir="2700000" algn="tl">
                  <a:srgbClr val="000000">
                    <a:alpha val="43137"/>
                  </a:srgbClr>
                </a:outerShdw>
              </a:effectLst>
            </a:rPr>
            <a:t>(Trust / Society)</a:t>
          </a:r>
          <a:endParaRPr lang="en-IN" b="1" dirty="0">
            <a:effectLst>
              <a:outerShdw blurRad="38100" dist="38100" dir="2700000" algn="tl">
                <a:srgbClr val="000000">
                  <a:alpha val="43137"/>
                </a:srgbClr>
              </a:outerShdw>
            </a:effectLst>
          </a:endParaRPr>
        </a:p>
      </dgm:t>
    </dgm:pt>
    <dgm:pt modelId="{C9408E3D-B486-455B-BBD3-FBD6624841C0}" type="parTrans" cxnId="{AF7A254C-BF4E-4D98-B2EF-492E0DF50069}">
      <dgm:prSet/>
      <dgm:spPr/>
      <dgm:t>
        <a:bodyPr/>
        <a:lstStyle/>
        <a:p>
          <a:endParaRPr lang="en-IN"/>
        </a:p>
      </dgm:t>
    </dgm:pt>
    <dgm:pt modelId="{5EA16FA7-64BD-43F7-BDA5-FE7A2A54AF24}" type="sibTrans" cxnId="{AF7A254C-BF4E-4D98-B2EF-492E0DF50069}">
      <dgm:prSet/>
      <dgm:spPr/>
      <dgm:t>
        <a:bodyPr/>
        <a:lstStyle/>
        <a:p>
          <a:endParaRPr lang="en-IN"/>
        </a:p>
      </dgm:t>
    </dgm:pt>
    <dgm:pt modelId="{B655AEEF-DA00-423E-B709-4A4B04E1E3FE}">
      <dgm:prSet phldrT="[Text]"/>
      <dgm:spPr/>
      <dgm:t>
        <a:bodyPr/>
        <a:lstStyle/>
        <a:p>
          <a:pPr algn="ctr"/>
          <a:r>
            <a:rPr lang="en-IN" b="1" dirty="0" smtClean="0">
              <a:effectLst>
                <a:outerShdw blurRad="38100" dist="38100" dir="2700000" algn="tl">
                  <a:srgbClr val="000000">
                    <a:alpha val="43137"/>
                  </a:srgbClr>
                </a:outerShdw>
              </a:effectLst>
            </a:rPr>
            <a:t>12 A, 80 G &amp; 35 AC</a:t>
          </a:r>
          <a:endParaRPr lang="en-IN" b="1" dirty="0">
            <a:effectLst>
              <a:outerShdw blurRad="38100" dist="38100" dir="2700000" algn="tl">
                <a:srgbClr val="000000">
                  <a:alpha val="43137"/>
                </a:srgbClr>
              </a:outerShdw>
            </a:effectLst>
          </a:endParaRPr>
        </a:p>
      </dgm:t>
    </dgm:pt>
    <dgm:pt modelId="{DD210CB1-A011-4521-9BF7-2B7B5CDED675}" type="parTrans" cxnId="{CBB81087-0310-4EB0-8B9F-28ACB6786967}">
      <dgm:prSet/>
      <dgm:spPr/>
      <dgm:t>
        <a:bodyPr/>
        <a:lstStyle/>
        <a:p>
          <a:endParaRPr lang="en-IN"/>
        </a:p>
      </dgm:t>
    </dgm:pt>
    <dgm:pt modelId="{8D8366F8-86AD-4C47-9E04-53393D3125EA}" type="sibTrans" cxnId="{CBB81087-0310-4EB0-8B9F-28ACB6786967}">
      <dgm:prSet/>
      <dgm:spPr/>
      <dgm:t>
        <a:bodyPr/>
        <a:lstStyle/>
        <a:p>
          <a:endParaRPr lang="en-IN"/>
        </a:p>
      </dgm:t>
    </dgm:pt>
    <dgm:pt modelId="{A7ABEE7F-4936-4E6F-9800-4881D8F71486}">
      <dgm:prSet phldrT="[Text]"/>
      <dgm:spPr/>
      <dgm:t>
        <a:bodyPr/>
        <a:lstStyle/>
        <a:p>
          <a:pPr algn="ctr"/>
          <a:r>
            <a:rPr lang="en-IN" b="1" dirty="0" smtClean="0">
              <a:effectLst>
                <a:outerShdw blurRad="38100" dist="38100" dir="2700000" algn="tl">
                  <a:srgbClr val="000000">
                    <a:alpha val="43137"/>
                  </a:srgbClr>
                </a:outerShdw>
              </a:effectLst>
            </a:rPr>
            <a:t>FCRA</a:t>
          </a:r>
          <a:endParaRPr lang="en-IN" b="1" dirty="0">
            <a:effectLst>
              <a:outerShdw blurRad="38100" dist="38100" dir="2700000" algn="tl">
                <a:srgbClr val="000000">
                  <a:alpha val="43137"/>
                </a:srgbClr>
              </a:outerShdw>
            </a:effectLst>
          </a:endParaRPr>
        </a:p>
      </dgm:t>
    </dgm:pt>
    <dgm:pt modelId="{26283D4E-A2E0-4EAC-88E2-9A694DF73B40}" type="parTrans" cxnId="{22546B88-C9A7-4085-971B-1200866A9AFF}">
      <dgm:prSet/>
      <dgm:spPr/>
      <dgm:t>
        <a:bodyPr/>
        <a:lstStyle/>
        <a:p>
          <a:endParaRPr lang="en-IN"/>
        </a:p>
      </dgm:t>
    </dgm:pt>
    <dgm:pt modelId="{62078964-D097-4B10-AB00-15C07ADB80E5}" type="sibTrans" cxnId="{22546B88-C9A7-4085-971B-1200866A9AFF}">
      <dgm:prSet/>
      <dgm:spPr/>
      <dgm:t>
        <a:bodyPr/>
        <a:lstStyle/>
        <a:p>
          <a:endParaRPr lang="en-IN"/>
        </a:p>
      </dgm:t>
    </dgm:pt>
    <dgm:pt modelId="{D018C2D5-65E9-4EAF-8851-89C4E4796624}" type="pres">
      <dgm:prSet presAssocID="{7B283E04-E9C4-400D-BBD6-856E5E45E81A}" presName="outerComposite" presStyleCnt="0">
        <dgm:presLayoutVars>
          <dgm:chMax val="5"/>
          <dgm:dir/>
          <dgm:resizeHandles val="exact"/>
        </dgm:presLayoutVars>
      </dgm:prSet>
      <dgm:spPr/>
      <dgm:t>
        <a:bodyPr/>
        <a:lstStyle/>
        <a:p>
          <a:endParaRPr lang="en-IN"/>
        </a:p>
      </dgm:t>
    </dgm:pt>
    <dgm:pt modelId="{54756640-F2D0-4BBC-9160-5C5375F23384}" type="pres">
      <dgm:prSet presAssocID="{7B283E04-E9C4-400D-BBD6-856E5E45E81A}" presName="dummyMaxCanvas" presStyleCnt="0">
        <dgm:presLayoutVars/>
      </dgm:prSet>
      <dgm:spPr/>
    </dgm:pt>
    <dgm:pt modelId="{73C0AE1A-6891-4D1F-A944-5DC59472B083}" type="pres">
      <dgm:prSet presAssocID="{7B283E04-E9C4-400D-BBD6-856E5E45E81A}" presName="ThreeNodes_1" presStyleLbl="node1" presStyleIdx="0" presStyleCnt="3">
        <dgm:presLayoutVars>
          <dgm:bulletEnabled val="1"/>
        </dgm:presLayoutVars>
      </dgm:prSet>
      <dgm:spPr/>
      <dgm:t>
        <a:bodyPr/>
        <a:lstStyle/>
        <a:p>
          <a:endParaRPr lang="en-IN"/>
        </a:p>
      </dgm:t>
    </dgm:pt>
    <dgm:pt modelId="{6FFE7F3A-6115-4F19-AEDC-A6063ED97F0C}" type="pres">
      <dgm:prSet presAssocID="{7B283E04-E9C4-400D-BBD6-856E5E45E81A}" presName="ThreeNodes_2" presStyleLbl="node1" presStyleIdx="1" presStyleCnt="3">
        <dgm:presLayoutVars>
          <dgm:bulletEnabled val="1"/>
        </dgm:presLayoutVars>
      </dgm:prSet>
      <dgm:spPr/>
      <dgm:t>
        <a:bodyPr/>
        <a:lstStyle/>
        <a:p>
          <a:endParaRPr lang="en-IN"/>
        </a:p>
      </dgm:t>
    </dgm:pt>
    <dgm:pt modelId="{97CDB70B-5981-46E9-9F53-35F9865C88E9}" type="pres">
      <dgm:prSet presAssocID="{7B283E04-E9C4-400D-BBD6-856E5E45E81A}" presName="ThreeNodes_3" presStyleLbl="node1" presStyleIdx="2" presStyleCnt="3">
        <dgm:presLayoutVars>
          <dgm:bulletEnabled val="1"/>
        </dgm:presLayoutVars>
      </dgm:prSet>
      <dgm:spPr/>
      <dgm:t>
        <a:bodyPr/>
        <a:lstStyle/>
        <a:p>
          <a:endParaRPr lang="en-IN"/>
        </a:p>
      </dgm:t>
    </dgm:pt>
    <dgm:pt modelId="{8DBF3638-077A-4550-86C3-A6C98E5DD63B}" type="pres">
      <dgm:prSet presAssocID="{7B283E04-E9C4-400D-BBD6-856E5E45E81A}" presName="ThreeConn_1-2" presStyleLbl="fgAccFollowNode1" presStyleIdx="0" presStyleCnt="2">
        <dgm:presLayoutVars>
          <dgm:bulletEnabled val="1"/>
        </dgm:presLayoutVars>
      </dgm:prSet>
      <dgm:spPr/>
      <dgm:t>
        <a:bodyPr/>
        <a:lstStyle/>
        <a:p>
          <a:endParaRPr lang="en-IN"/>
        </a:p>
      </dgm:t>
    </dgm:pt>
    <dgm:pt modelId="{69A20140-220F-4326-B52E-374BA6A83B3C}" type="pres">
      <dgm:prSet presAssocID="{7B283E04-E9C4-400D-BBD6-856E5E45E81A}" presName="ThreeConn_2-3" presStyleLbl="fgAccFollowNode1" presStyleIdx="1" presStyleCnt="2">
        <dgm:presLayoutVars>
          <dgm:bulletEnabled val="1"/>
        </dgm:presLayoutVars>
      </dgm:prSet>
      <dgm:spPr/>
      <dgm:t>
        <a:bodyPr/>
        <a:lstStyle/>
        <a:p>
          <a:endParaRPr lang="en-IN"/>
        </a:p>
      </dgm:t>
    </dgm:pt>
    <dgm:pt modelId="{849AE1C4-89C2-46C9-BDF3-401CBF289419}" type="pres">
      <dgm:prSet presAssocID="{7B283E04-E9C4-400D-BBD6-856E5E45E81A}" presName="ThreeNodes_1_text" presStyleLbl="node1" presStyleIdx="2" presStyleCnt="3">
        <dgm:presLayoutVars>
          <dgm:bulletEnabled val="1"/>
        </dgm:presLayoutVars>
      </dgm:prSet>
      <dgm:spPr/>
      <dgm:t>
        <a:bodyPr/>
        <a:lstStyle/>
        <a:p>
          <a:endParaRPr lang="en-IN"/>
        </a:p>
      </dgm:t>
    </dgm:pt>
    <dgm:pt modelId="{8C3703AB-7D45-4168-94E8-F94624376BD3}" type="pres">
      <dgm:prSet presAssocID="{7B283E04-E9C4-400D-BBD6-856E5E45E81A}" presName="ThreeNodes_2_text" presStyleLbl="node1" presStyleIdx="2" presStyleCnt="3">
        <dgm:presLayoutVars>
          <dgm:bulletEnabled val="1"/>
        </dgm:presLayoutVars>
      </dgm:prSet>
      <dgm:spPr/>
      <dgm:t>
        <a:bodyPr/>
        <a:lstStyle/>
        <a:p>
          <a:endParaRPr lang="en-IN"/>
        </a:p>
      </dgm:t>
    </dgm:pt>
    <dgm:pt modelId="{AB67EC7D-C8B8-45C8-B792-B9F21244585B}" type="pres">
      <dgm:prSet presAssocID="{7B283E04-E9C4-400D-BBD6-856E5E45E81A}" presName="ThreeNodes_3_text" presStyleLbl="node1" presStyleIdx="2" presStyleCnt="3">
        <dgm:presLayoutVars>
          <dgm:bulletEnabled val="1"/>
        </dgm:presLayoutVars>
      </dgm:prSet>
      <dgm:spPr/>
      <dgm:t>
        <a:bodyPr/>
        <a:lstStyle/>
        <a:p>
          <a:endParaRPr lang="en-IN"/>
        </a:p>
      </dgm:t>
    </dgm:pt>
  </dgm:ptLst>
  <dgm:cxnLst>
    <dgm:cxn modelId="{F06941B2-E231-46F8-B07D-B22F864E4E30}" type="presOf" srcId="{7B283E04-E9C4-400D-BBD6-856E5E45E81A}" destId="{D018C2D5-65E9-4EAF-8851-89C4E4796624}" srcOrd="0" destOrd="0" presId="urn:microsoft.com/office/officeart/2005/8/layout/vProcess5"/>
    <dgm:cxn modelId="{78ABC622-6C9F-4F20-A01A-A255524B7113}" type="presOf" srcId="{5EA16FA7-64BD-43F7-BDA5-FE7A2A54AF24}" destId="{8DBF3638-077A-4550-86C3-A6C98E5DD63B}" srcOrd="0" destOrd="0" presId="urn:microsoft.com/office/officeart/2005/8/layout/vProcess5"/>
    <dgm:cxn modelId="{6B7CA81B-D5A3-4D7F-8C0E-7A6FFEF61CB7}" type="presOf" srcId="{B655AEEF-DA00-423E-B709-4A4B04E1E3FE}" destId="{6FFE7F3A-6115-4F19-AEDC-A6063ED97F0C}" srcOrd="0" destOrd="0" presId="urn:microsoft.com/office/officeart/2005/8/layout/vProcess5"/>
    <dgm:cxn modelId="{CBB81087-0310-4EB0-8B9F-28ACB6786967}" srcId="{7B283E04-E9C4-400D-BBD6-856E5E45E81A}" destId="{B655AEEF-DA00-423E-B709-4A4B04E1E3FE}" srcOrd="1" destOrd="0" parTransId="{DD210CB1-A011-4521-9BF7-2B7B5CDED675}" sibTransId="{8D8366F8-86AD-4C47-9E04-53393D3125EA}"/>
    <dgm:cxn modelId="{79A1D08C-A3E2-4132-B2C3-A4CCCB768B57}" type="presOf" srcId="{776CD75F-FF17-40FE-973A-DAE5C31B71CD}" destId="{849AE1C4-89C2-46C9-BDF3-401CBF289419}" srcOrd="1" destOrd="0" presId="urn:microsoft.com/office/officeart/2005/8/layout/vProcess5"/>
    <dgm:cxn modelId="{AF7A254C-BF4E-4D98-B2EF-492E0DF50069}" srcId="{7B283E04-E9C4-400D-BBD6-856E5E45E81A}" destId="{776CD75F-FF17-40FE-973A-DAE5C31B71CD}" srcOrd="0" destOrd="0" parTransId="{C9408E3D-B486-455B-BBD3-FBD6624841C0}" sibTransId="{5EA16FA7-64BD-43F7-BDA5-FE7A2A54AF24}"/>
    <dgm:cxn modelId="{023FE74A-DAF5-4DA4-A354-BB3663540E37}" type="presOf" srcId="{776CD75F-FF17-40FE-973A-DAE5C31B71CD}" destId="{73C0AE1A-6891-4D1F-A944-5DC59472B083}" srcOrd="0" destOrd="0" presId="urn:microsoft.com/office/officeart/2005/8/layout/vProcess5"/>
    <dgm:cxn modelId="{D1C9F903-710B-4E3D-824B-460E455196F7}" type="presOf" srcId="{B655AEEF-DA00-423E-B709-4A4B04E1E3FE}" destId="{8C3703AB-7D45-4168-94E8-F94624376BD3}" srcOrd="1" destOrd="0" presId="urn:microsoft.com/office/officeart/2005/8/layout/vProcess5"/>
    <dgm:cxn modelId="{22546B88-C9A7-4085-971B-1200866A9AFF}" srcId="{7B283E04-E9C4-400D-BBD6-856E5E45E81A}" destId="{A7ABEE7F-4936-4E6F-9800-4881D8F71486}" srcOrd="2" destOrd="0" parTransId="{26283D4E-A2E0-4EAC-88E2-9A694DF73B40}" sibTransId="{62078964-D097-4B10-AB00-15C07ADB80E5}"/>
    <dgm:cxn modelId="{2E67F5C3-B49F-49F8-9A15-BAEA0FD8C26C}" type="presOf" srcId="{8D8366F8-86AD-4C47-9E04-53393D3125EA}" destId="{69A20140-220F-4326-B52E-374BA6A83B3C}" srcOrd="0" destOrd="0" presId="urn:microsoft.com/office/officeart/2005/8/layout/vProcess5"/>
    <dgm:cxn modelId="{128EA0ED-A26B-4836-93B2-545B100913A7}" type="presOf" srcId="{A7ABEE7F-4936-4E6F-9800-4881D8F71486}" destId="{AB67EC7D-C8B8-45C8-B792-B9F21244585B}" srcOrd="1" destOrd="0" presId="urn:microsoft.com/office/officeart/2005/8/layout/vProcess5"/>
    <dgm:cxn modelId="{D85EE32E-BD60-4965-8A4F-F0263CE40D4A}" type="presOf" srcId="{A7ABEE7F-4936-4E6F-9800-4881D8F71486}" destId="{97CDB70B-5981-46E9-9F53-35F9865C88E9}" srcOrd="0" destOrd="0" presId="urn:microsoft.com/office/officeart/2005/8/layout/vProcess5"/>
    <dgm:cxn modelId="{A6442C8D-B954-4DEA-8F42-4F4986FC92DD}" type="presParOf" srcId="{D018C2D5-65E9-4EAF-8851-89C4E4796624}" destId="{54756640-F2D0-4BBC-9160-5C5375F23384}" srcOrd="0" destOrd="0" presId="urn:microsoft.com/office/officeart/2005/8/layout/vProcess5"/>
    <dgm:cxn modelId="{A7698322-ED77-4DE0-8335-2D44B0D7C68B}" type="presParOf" srcId="{D018C2D5-65E9-4EAF-8851-89C4E4796624}" destId="{73C0AE1A-6891-4D1F-A944-5DC59472B083}" srcOrd="1" destOrd="0" presId="urn:microsoft.com/office/officeart/2005/8/layout/vProcess5"/>
    <dgm:cxn modelId="{1B888A44-D7BA-4B38-8F96-BCDCE13C4F21}" type="presParOf" srcId="{D018C2D5-65E9-4EAF-8851-89C4E4796624}" destId="{6FFE7F3A-6115-4F19-AEDC-A6063ED97F0C}" srcOrd="2" destOrd="0" presId="urn:microsoft.com/office/officeart/2005/8/layout/vProcess5"/>
    <dgm:cxn modelId="{BE658967-E989-4304-8716-255A87C31649}" type="presParOf" srcId="{D018C2D5-65E9-4EAF-8851-89C4E4796624}" destId="{97CDB70B-5981-46E9-9F53-35F9865C88E9}" srcOrd="3" destOrd="0" presId="urn:microsoft.com/office/officeart/2005/8/layout/vProcess5"/>
    <dgm:cxn modelId="{49FD5239-B556-4DEF-91D6-D67EAEFD79BA}" type="presParOf" srcId="{D018C2D5-65E9-4EAF-8851-89C4E4796624}" destId="{8DBF3638-077A-4550-86C3-A6C98E5DD63B}" srcOrd="4" destOrd="0" presId="urn:microsoft.com/office/officeart/2005/8/layout/vProcess5"/>
    <dgm:cxn modelId="{5CC31A40-6D53-4922-93CF-62873B929A52}" type="presParOf" srcId="{D018C2D5-65E9-4EAF-8851-89C4E4796624}" destId="{69A20140-220F-4326-B52E-374BA6A83B3C}" srcOrd="5" destOrd="0" presId="urn:microsoft.com/office/officeart/2005/8/layout/vProcess5"/>
    <dgm:cxn modelId="{40CB51F1-998F-41B5-BE8A-ADC28DD302E9}" type="presParOf" srcId="{D018C2D5-65E9-4EAF-8851-89C4E4796624}" destId="{849AE1C4-89C2-46C9-BDF3-401CBF289419}" srcOrd="6" destOrd="0" presId="urn:microsoft.com/office/officeart/2005/8/layout/vProcess5"/>
    <dgm:cxn modelId="{356DC953-71EA-462E-8393-6BA3AAC882D9}" type="presParOf" srcId="{D018C2D5-65E9-4EAF-8851-89C4E4796624}" destId="{8C3703AB-7D45-4168-94E8-F94624376BD3}" srcOrd="7" destOrd="0" presId="urn:microsoft.com/office/officeart/2005/8/layout/vProcess5"/>
    <dgm:cxn modelId="{E4ED4CC7-E177-4A2D-A864-8E02C25916F7}" type="presParOf" srcId="{D018C2D5-65E9-4EAF-8851-89C4E4796624}" destId="{AB67EC7D-C8B8-45C8-B792-B9F21244585B}" srcOrd="8" destOrd="0" presId="urn:microsoft.com/office/officeart/2005/8/layout/vProcess5"/>
  </dgm:cxnLst>
  <dgm:bg/>
  <dgm:whole/>
</dgm:dataModel>
</file>

<file path=ppt/diagrams/data4.xml><?xml version="1.0" encoding="utf-8"?>
<dgm:dataModel xmlns:dgm="http://schemas.openxmlformats.org/drawingml/2006/diagram" xmlns:a="http://schemas.openxmlformats.org/drawingml/2006/main">
  <dgm:ptLst>
    <dgm:pt modelId="{FE6EA534-E3AA-428B-B3D7-1DB51702AC8E}" type="doc">
      <dgm:prSet loTypeId="urn:microsoft.com/office/officeart/2005/8/layout/hList3" loCatId="list" qsTypeId="urn:microsoft.com/office/officeart/2005/8/quickstyle/3d7" qsCatId="3D" csTypeId="urn:microsoft.com/office/officeart/2005/8/colors/colorful5" csCatId="colorful" phldr="1"/>
      <dgm:spPr/>
      <dgm:t>
        <a:bodyPr/>
        <a:lstStyle/>
        <a:p>
          <a:endParaRPr lang="en-IN"/>
        </a:p>
      </dgm:t>
    </dgm:pt>
    <dgm:pt modelId="{033EAC84-9D38-4528-A0ED-83FAF2D0E44E}">
      <dgm:prSet phldrT="[Text]"/>
      <dgm:spPr/>
      <dgm:t>
        <a:bodyPr/>
        <a:lstStyle/>
        <a:p>
          <a:r>
            <a:rPr lang="en-IN" b="1" dirty="0" smtClean="0">
              <a:effectLst>
                <a:outerShdw blurRad="38100" dist="38100" dir="2700000" algn="tl">
                  <a:srgbClr val="000000">
                    <a:alpha val="43137"/>
                  </a:srgbClr>
                </a:outerShdw>
              </a:effectLst>
            </a:rPr>
            <a:t>Leadership Style</a:t>
          </a:r>
          <a:endParaRPr lang="en-IN" b="1" dirty="0">
            <a:effectLst>
              <a:outerShdw blurRad="38100" dist="38100" dir="2700000" algn="tl">
                <a:srgbClr val="000000">
                  <a:alpha val="43137"/>
                </a:srgbClr>
              </a:outerShdw>
            </a:effectLst>
          </a:endParaRPr>
        </a:p>
      </dgm:t>
    </dgm:pt>
    <dgm:pt modelId="{0A9614E8-5956-4D5E-B485-A55AE97279A0}" type="parTrans" cxnId="{5E083401-4B5F-485A-9A09-A677B053316E}">
      <dgm:prSet/>
      <dgm:spPr/>
      <dgm:t>
        <a:bodyPr/>
        <a:lstStyle/>
        <a:p>
          <a:endParaRPr lang="en-IN"/>
        </a:p>
      </dgm:t>
    </dgm:pt>
    <dgm:pt modelId="{B5A3F181-BBC5-44D0-A793-94478C17C59C}" type="sibTrans" cxnId="{5E083401-4B5F-485A-9A09-A677B053316E}">
      <dgm:prSet/>
      <dgm:spPr/>
      <dgm:t>
        <a:bodyPr/>
        <a:lstStyle/>
        <a:p>
          <a:endParaRPr lang="en-IN"/>
        </a:p>
      </dgm:t>
    </dgm:pt>
    <dgm:pt modelId="{DB5E17AD-C32C-4F3F-B633-2CDAD7CB9AB6}">
      <dgm:prSet phldrT="[Text]"/>
      <dgm:spPr/>
      <dgm:t>
        <a:bodyPr/>
        <a:lstStyle/>
        <a:p>
          <a:r>
            <a:rPr lang="en-IN" b="1" dirty="0" smtClean="0">
              <a:effectLst>
                <a:outerShdw blurRad="38100" dist="38100" dir="2700000" algn="tl">
                  <a:srgbClr val="000000">
                    <a:alpha val="43137"/>
                  </a:srgbClr>
                </a:outerShdw>
              </a:effectLst>
            </a:rPr>
            <a:t>Task Oriented</a:t>
          </a:r>
          <a:endParaRPr lang="en-IN" b="1" dirty="0">
            <a:effectLst>
              <a:outerShdw blurRad="38100" dist="38100" dir="2700000" algn="tl">
                <a:srgbClr val="000000">
                  <a:alpha val="43137"/>
                </a:srgbClr>
              </a:outerShdw>
            </a:effectLst>
          </a:endParaRPr>
        </a:p>
      </dgm:t>
    </dgm:pt>
    <dgm:pt modelId="{C3A0CF16-7E35-4DBD-8EE4-BA9D5B7CA0DD}" type="parTrans" cxnId="{2A8BB695-66A1-4F99-A9CC-2C582A4EBEC1}">
      <dgm:prSet/>
      <dgm:spPr/>
      <dgm:t>
        <a:bodyPr/>
        <a:lstStyle/>
        <a:p>
          <a:endParaRPr lang="en-IN"/>
        </a:p>
      </dgm:t>
    </dgm:pt>
    <dgm:pt modelId="{5A317D26-E049-4ECB-88C9-B6B3BF582108}" type="sibTrans" cxnId="{2A8BB695-66A1-4F99-A9CC-2C582A4EBEC1}">
      <dgm:prSet/>
      <dgm:spPr/>
      <dgm:t>
        <a:bodyPr/>
        <a:lstStyle/>
        <a:p>
          <a:endParaRPr lang="en-IN"/>
        </a:p>
      </dgm:t>
    </dgm:pt>
    <dgm:pt modelId="{F23517CF-6746-47C1-838B-FCC37F0C1059}">
      <dgm:prSet phldrT="[Text]"/>
      <dgm:spPr/>
      <dgm:t>
        <a:bodyPr/>
        <a:lstStyle/>
        <a:p>
          <a:r>
            <a:rPr lang="en-IN" b="1" dirty="0" smtClean="0">
              <a:effectLst>
                <a:outerShdw blurRad="38100" dist="38100" dir="2700000" algn="tl">
                  <a:srgbClr val="000000">
                    <a:alpha val="43137"/>
                  </a:srgbClr>
                </a:outerShdw>
              </a:effectLst>
            </a:rPr>
            <a:t>Relationship Oriented</a:t>
          </a:r>
          <a:endParaRPr lang="en-IN" b="1" dirty="0">
            <a:effectLst>
              <a:outerShdw blurRad="38100" dist="38100" dir="2700000" algn="tl">
                <a:srgbClr val="000000">
                  <a:alpha val="43137"/>
                </a:srgbClr>
              </a:outerShdw>
            </a:effectLst>
          </a:endParaRPr>
        </a:p>
      </dgm:t>
    </dgm:pt>
    <dgm:pt modelId="{14ECB817-68E5-4942-AD74-008BD8C41349}" type="parTrans" cxnId="{679DBC9E-3493-4D94-AEBB-EC16B57B26AC}">
      <dgm:prSet/>
      <dgm:spPr/>
      <dgm:t>
        <a:bodyPr/>
        <a:lstStyle/>
        <a:p>
          <a:endParaRPr lang="en-IN"/>
        </a:p>
      </dgm:t>
    </dgm:pt>
    <dgm:pt modelId="{E3B18D49-CCF0-4C8F-A300-80C157684B3F}" type="sibTrans" cxnId="{679DBC9E-3493-4D94-AEBB-EC16B57B26AC}">
      <dgm:prSet/>
      <dgm:spPr/>
      <dgm:t>
        <a:bodyPr/>
        <a:lstStyle/>
        <a:p>
          <a:endParaRPr lang="en-IN"/>
        </a:p>
      </dgm:t>
    </dgm:pt>
    <dgm:pt modelId="{A2A92EEB-1403-4DF8-864C-AB94D9E5ED73}">
      <dgm:prSet phldrT="[Text]"/>
      <dgm:spPr/>
      <dgm:t>
        <a:bodyPr/>
        <a:lstStyle/>
        <a:p>
          <a:r>
            <a:rPr lang="en-IN" b="1" dirty="0" smtClean="0">
              <a:effectLst>
                <a:outerShdw blurRad="38100" dist="38100" dir="2700000" algn="tl">
                  <a:srgbClr val="000000">
                    <a:alpha val="43137"/>
                  </a:srgbClr>
                </a:outerShdw>
              </a:effectLst>
            </a:rPr>
            <a:t>Contingency or Situational Leadership</a:t>
          </a:r>
          <a:endParaRPr lang="en-IN" b="1" dirty="0">
            <a:effectLst>
              <a:outerShdw blurRad="38100" dist="38100" dir="2700000" algn="tl">
                <a:srgbClr val="000000">
                  <a:alpha val="43137"/>
                </a:srgbClr>
              </a:outerShdw>
            </a:effectLst>
          </a:endParaRPr>
        </a:p>
      </dgm:t>
    </dgm:pt>
    <dgm:pt modelId="{6B9AF4D5-64C6-4A7E-B430-F8ADB201C35F}" type="parTrans" cxnId="{ECA0B651-BE19-4955-9955-79ED1523DA1E}">
      <dgm:prSet/>
      <dgm:spPr/>
      <dgm:t>
        <a:bodyPr/>
        <a:lstStyle/>
        <a:p>
          <a:endParaRPr lang="en-IN"/>
        </a:p>
      </dgm:t>
    </dgm:pt>
    <dgm:pt modelId="{543CCA31-EE7A-4CCF-93C9-255B89116F11}" type="sibTrans" cxnId="{ECA0B651-BE19-4955-9955-79ED1523DA1E}">
      <dgm:prSet/>
      <dgm:spPr/>
      <dgm:t>
        <a:bodyPr/>
        <a:lstStyle/>
        <a:p>
          <a:endParaRPr lang="en-IN"/>
        </a:p>
      </dgm:t>
    </dgm:pt>
    <dgm:pt modelId="{23AB7183-A65C-471A-BA3E-FC2E098B072A}" type="pres">
      <dgm:prSet presAssocID="{FE6EA534-E3AA-428B-B3D7-1DB51702AC8E}" presName="composite" presStyleCnt="0">
        <dgm:presLayoutVars>
          <dgm:chMax val="1"/>
          <dgm:dir/>
          <dgm:resizeHandles val="exact"/>
        </dgm:presLayoutVars>
      </dgm:prSet>
      <dgm:spPr/>
      <dgm:t>
        <a:bodyPr/>
        <a:lstStyle/>
        <a:p>
          <a:endParaRPr lang="en-IN"/>
        </a:p>
      </dgm:t>
    </dgm:pt>
    <dgm:pt modelId="{554B5CD6-3C97-4FE5-ACC0-4267FC9A5964}" type="pres">
      <dgm:prSet presAssocID="{033EAC84-9D38-4528-A0ED-83FAF2D0E44E}" presName="roof" presStyleLbl="dkBgShp" presStyleIdx="0" presStyleCnt="2"/>
      <dgm:spPr/>
      <dgm:t>
        <a:bodyPr/>
        <a:lstStyle/>
        <a:p>
          <a:endParaRPr lang="en-IN"/>
        </a:p>
      </dgm:t>
    </dgm:pt>
    <dgm:pt modelId="{20BB11FE-96F2-42AE-AFE4-BBE157B24E40}" type="pres">
      <dgm:prSet presAssocID="{033EAC84-9D38-4528-A0ED-83FAF2D0E44E}" presName="pillars" presStyleCnt="0"/>
      <dgm:spPr/>
    </dgm:pt>
    <dgm:pt modelId="{87E90B5E-36A4-4CB4-9A9C-E096FD6D8BCE}" type="pres">
      <dgm:prSet presAssocID="{033EAC84-9D38-4528-A0ED-83FAF2D0E44E}" presName="pillar1" presStyleLbl="node1" presStyleIdx="0" presStyleCnt="3">
        <dgm:presLayoutVars>
          <dgm:bulletEnabled val="1"/>
        </dgm:presLayoutVars>
      </dgm:prSet>
      <dgm:spPr/>
      <dgm:t>
        <a:bodyPr/>
        <a:lstStyle/>
        <a:p>
          <a:endParaRPr lang="en-IN"/>
        </a:p>
      </dgm:t>
    </dgm:pt>
    <dgm:pt modelId="{BAF79822-CBFF-4744-81B5-6414F0C7790E}" type="pres">
      <dgm:prSet presAssocID="{F23517CF-6746-47C1-838B-FCC37F0C1059}" presName="pillarX" presStyleLbl="node1" presStyleIdx="1" presStyleCnt="3">
        <dgm:presLayoutVars>
          <dgm:bulletEnabled val="1"/>
        </dgm:presLayoutVars>
      </dgm:prSet>
      <dgm:spPr/>
      <dgm:t>
        <a:bodyPr/>
        <a:lstStyle/>
        <a:p>
          <a:endParaRPr lang="en-IN"/>
        </a:p>
      </dgm:t>
    </dgm:pt>
    <dgm:pt modelId="{E8410627-3965-4650-B39A-A13805782F0D}" type="pres">
      <dgm:prSet presAssocID="{A2A92EEB-1403-4DF8-864C-AB94D9E5ED73}" presName="pillarX" presStyleLbl="node1" presStyleIdx="2" presStyleCnt="3">
        <dgm:presLayoutVars>
          <dgm:bulletEnabled val="1"/>
        </dgm:presLayoutVars>
      </dgm:prSet>
      <dgm:spPr/>
      <dgm:t>
        <a:bodyPr/>
        <a:lstStyle/>
        <a:p>
          <a:endParaRPr lang="en-IN"/>
        </a:p>
      </dgm:t>
    </dgm:pt>
    <dgm:pt modelId="{94A57F40-7704-4276-AAF8-CCECFBD557DD}" type="pres">
      <dgm:prSet presAssocID="{033EAC84-9D38-4528-A0ED-83FAF2D0E44E}" presName="base" presStyleLbl="dkBgShp" presStyleIdx="1" presStyleCnt="2"/>
      <dgm:spPr/>
    </dgm:pt>
  </dgm:ptLst>
  <dgm:cxnLst>
    <dgm:cxn modelId="{04DEC0F1-4573-461B-9FC6-C4AB4932B04B}" type="presOf" srcId="{F23517CF-6746-47C1-838B-FCC37F0C1059}" destId="{BAF79822-CBFF-4744-81B5-6414F0C7790E}" srcOrd="0" destOrd="0" presId="urn:microsoft.com/office/officeart/2005/8/layout/hList3"/>
    <dgm:cxn modelId="{ACD0411F-6DE2-4985-9EBB-419AC8253C82}" type="presOf" srcId="{FE6EA534-E3AA-428B-B3D7-1DB51702AC8E}" destId="{23AB7183-A65C-471A-BA3E-FC2E098B072A}" srcOrd="0" destOrd="0" presId="urn:microsoft.com/office/officeart/2005/8/layout/hList3"/>
    <dgm:cxn modelId="{5E083401-4B5F-485A-9A09-A677B053316E}" srcId="{FE6EA534-E3AA-428B-B3D7-1DB51702AC8E}" destId="{033EAC84-9D38-4528-A0ED-83FAF2D0E44E}" srcOrd="0" destOrd="0" parTransId="{0A9614E8-5956-4D5E-B485-A55AE97279A0}" sibTransId="{B5A3F181-BBC5-44D0-A793-94478C17C59C}"/>
    <dgm:cxn modelId="{2EF6A5AE-6017-40CB-832E-8EFA715B39EE}" type="presOf" srcId="{A2A92EEB-1403-4DF8-864C-AB94D9E5ED73}" destId="{E8410627-3965-4650-B39A-A13805782F0D}" srcOrd="0" destOrd="0" presId="urn:microsoft.com/office/officeart/2005/8/layout/hList3"/>
    <dgm:cxn modelId="{9FD86F5C-844A-41C0-854C-7260834A24E2}" type="presOf" srcId="{DB5E17AD-C32C-4F3F-B633-2CDAD7CB9AB6}" destId="{87E90B5E-36A4-4CB4-9A9C-E096FD6D8BCE}" srcOrd="0" destOrd="0" presId="urn:microsoft.com/office/officeart/2005/8/layout/hList3"/>
    <dgm:cxn modelId="{7EA44976-ACD7-4414-A85C-DB4E653EC352}" type="presOf" srcId="{033EAC84-9D38-4528-A0ED-83FAF2D0E44E}" destId="{554B5CD6-3C97-4FE5-ACC0-4267FC9A5964}" srcOrd="0" destOrd="0" presId="urn:microsoft.com/office/officeart/2005/8/layout/hList3"/>
    <dgm:cxn modelId="{679DBC9E-3493-4D94-AEBB-EC16B57B26AC}" srcId="{033EAC84-9D38-4528-A0ED-83FAF2D0E44E}" destId="{F23517CF-6746-47C1-838B-FCC37F0C1059}" srcOrd="1" destOrd="0" parTransId="{14ECB817-68E5-4942-AD74-008BD8C41349}" sibTransId="{E3B18D49-CCF0-4C8F-A300-80C157684B3F}"/>
    <dgm:cxn modelId="{2A8BB695-66A1-4F99-A9CC-2C582A4EBEC1}" srcId="{033EAC84-9D38-4528-A0ED-83FAF2D0E44E}" destId="{DB5E17AD-C32C-4F3F-B633-2CDAD7CB9AB6}" srcOrd="0" destOrd="0" parTransId="{C3A0CF16-7E35-4DBD-8EE4-BA9D5B7CA0DD}" sibTransId="{5A317D26-E049-4ECB-88C9-B6B3BF582108}"/>
    <dgm:cxn modelId="{ECA0B651-BE19-4955-9955-79ED1523DA1E}" srcId="{033EAC84-9D38-4528-A0ED-83FAF2D0E44E}" destId="{A2A92EEB-1403-4DF8-864C-AB94D9E5ED73}" srcOrd="2" destOrd="0" parTransId="{6B9AF4D5-64C6-4A7E-B430-F8ADB201C35F}" sibTransId="{543CCA31-EE7A-4CCF-93C9-255B89116F11}"/>
    <dgm:cxn modelId="{94AA11D8-B44A-42FA-892E-F770C6362D71}" type="presParOf" srcId="{23AB7183-A65C-471A-BA3E-FC2E098B072A}" destId="{554B5CD6-3C97-4FE5-ACC0-4267FC9A5964}" srcOrd="0" destOrd="0" presId="urn:microsoft.com/office/officeart/2005/8/layout/hList3"/>
    <dgm:cxn modelId="{6F7C52B0-D6F4-423C-B009-0DD4494AC66D}" type="presParOf" srcId="{23AB7183-A65C-471A-BA3E-FC2E098B072A}" destId="{20BB11FE-96F2-42AE-AFE4-BBE157B24E40}" srcOrd="1" destOrd="0" presId="urn:microsoft.com/office/officeart/2005/8/layout/hList3"/>
    <dgm:cxn modelId="{F4FD1DF0-E28D-4F55-9ABF-55C987D89C0D}" type="presParOf" srcId="{20BB11FE-96F2-42AE-AFE4-BBE157B24E40}" destId="{87E90B5E-36A4-4CB4-9A9C-E096FD6D8BCE}" srcOrd="0" destOrd="0" presId="urn:microsoft.com/office/officeart/2005/8/layout/hList3"/>
    <dgm:cxn modelId="{3AC04414-B759-4393-8D83-0152CE8F4470}" type="presParOf" srcId="{20BB11FE-96F2-42AE-AFE4-BBE157B24E40}" destId="{BAF79822-CBFF-4744-81B5-6414F0C7790E}" srcOrd="1" destOrd="0" presId="urn:microsoft.com/office/officeart/2005/8/layout/hList3"/>
    <dgm:cxn modelId="{D877D916-6B69-4242-B957-8E68691602E1}" type="presParOf" srcId="{20BB11FE-96F2-42AE-AFE4-BBE157B24E40}" destId="{E8410627-3965-4650-B39A-A13805782F0D}" srcOrd="2" destOrd="0" presId="urn:microsoft.com/office/officeart/2005/8/layout/hList3"/>
    <dgm:cxn modelId="{07A5EBBD-0586-4392-BDD6-CBD5355D2380}" type="presParOf" srcId="{23AB7183-A65C-471A-BA3E-FC2E098B072A}" destId="{94A57F40-7704-4276-AAF8-CCECFBD557DD}" srcOrd="2" destOrd="0" presId="urn:microsoft.com/office/officeart/2005/8/layout/hList3"/>
  </dgm:cxnLst>
  <dgm:bg/>
  <dgm:whole/>
</dgm:dataModel>
</file>

<file path=ppt/diagrams/data5.xml><?xml version="1.0" encoding="utf-8"?>
<dgm:dataModel xmlns:dgm="http://schemas.openxmlformats.org/drawingml/2006/diagram" xmlns:a="http://schemas.openxmlformats.org/drawingml/2006/main">
  <dgm:ptLst>
    <dgm:pt modelId="{A3B97FC7-5C3E-4AE9-AE04-E26A641357DE}" type="doc">
      <dgm:prSet loTypeId="urn:microsoft.com/office/officeart/2005/8/layout/matrix1" loCatId="matrix" qsTypeId="urn:microsoft.com/office/officeart/2005/8/quickstyle/3d2" qsCatId="3D" csTypeId="urn:microsoft.com/office/officeart/2005/8/colors/colorful5" csCatId="colorful" phldr="1"/>
      <dgm:spPr/>
      <dgm:t>
        <a:bodyPr/>
        <a:lstStyle/>
        <a:p>
          <a:endParaRPr lang="en-IN"/>
        </a:p>
      </dgm:t>
    </dgm:pt>
    <dgm:pt modelId="{BDAD2E2C-D0B8-44DF-A624-6FEFE074010E}">
      <dgm:prSet phldrT="[Text]"/>
      <dgm:spPr/>
      <dgm:t>
        <a:bodyPr/>
        <a:lstStyle/>
        <a:p>
          <a:r>
            <a:rPr lang="en-IN" b="1" dirty="0" smtClean="0">
              <a:effectLst>
                <a:outerShdw blurRad="38100" dist="38100" dir="2700000" algn="tl">
                  <a:srgbClr val="000000">
                    <a:alpha val="43137"/>
                  </a:srgbClr>
                </a:outerShdw>
              </a:effectLst>
            </a:rPr>
            <a:t>Social Work Research</a:t>
          </a:r>
          <a:endParaRPr lang="en-IN" b="1" dirty="0">
            <a:effectLst>
              <a:outerShdw blurRad="38100" dist="38100" dir="2700000" algn="tl">
                <a:srgbClr val="000000">
                  <a:alpha val="43137"/>
                </a:srgbClr>
              </a:outerShdw>
            </a:effectLst>
          </a:endParaRPr>
        </a:p>
      </dgm:t>
    </dgm:pt>
    <dgm:pt modelId="{1A626991-A405-4730-B907-D401C5C95FC6}" type="parTrans" cxnId="{C0A02C79-B596-4AFA-85A5-53E6B288E997}">
      <dgm:prSet/>
      <dgm:spPr/>
      <dgm:t>
        <a:bodyPr/>
        <a:lstStyle/>
        <a:p>
          <a:endParaRPr lang="en-IN"/>
        </a:p>
      </dgm:t>
    </dgm:pt>
    <dgm:pt modelId="{9D752BDF-E5A7-48A5-B5BB-35ADB29F6978}" type="sibTrans" cxnId="{C0A02C79-B596-4AFA-85A5-53E6B288E997}">
      <dgm:prSet/>
      <dgm:spPr/>
      <dgm:t>
        <a:bodyPr/>
        <a:lstStyle/>
        <a:p>
          <a:endParaRPr lang="en-IN"/>
        </a:p>
      </dgm:t>
    </dgm:pt>
    <dgm:pt modelId="{4FFFD344-80A1-4FE5-9CBB-DCF2FAA1117D}">
      <dgm:prSet phldrT="[Text]"/>
      <dgm:spPr/>
      <dgm:t>
        <a:bodyPr/>
        <a:lstStyle/>
        <a:p>
          <a:r>
            <a:rPr lang="en-IN" b="1" dirty="0" smtClean="0">
              <a:effectLst>
                <a:outerShdw blurRad="38100" dist="38100" dir="2700000" algn="tl">
                  <a:srgbClr val="000000">
                    <a:alpha val="43137"/>
                  </a:srgbClr>
                </a:outerShdw>
              </a:effectLst>
            </a:rPr>
            <a:t>Situational Analysis &amp; Need Assessment</a:t>
          </a:r>
          <a:endParaRPr lang="en-IN" b="1" dirty="0">
            <a:effectLst>
              <a:outerShdw blurRad="38100" dist="38100" dir="2700000" algn="tl">
                <a:srgbClr val="000000">
                  <a:alpha val="43137"/>
                </a:srgbClr>
              </a:outerShdw>
            </a:effectLst>
          </a:endParaRPr>
        </a:p>
      </dgm:t>
    </dgm:pt>
    <dgm:pt modelId="{6AD9147A-59E3-4767-9A82-7F463AA90C88}" type="parTrans" cxnId="{ABCF3CD3-78A3-4EA5-8A5C-B2AF74912E2A}">
      <dgm:prSet/>
      <dgm:spPr/>
      <dgm:t>
        <a:bodyPr/>
        <a:lstStyle/>
        <a:p>
          <a:endParaRPr lang="en-IN"/>
        </a:p>
      </dgm:t>
    </dgm:pt>
    <dgm:pt modelId="{2BA530B6-BDB5-4766-B72D-D2FE5B331798}" type="sibTrans" cxnId="{ABCF3CD3-78A3-4EA5-8A5C-B2AF74912E2A}">
      <dgm:prSet/>
      <dgm:spPr/>
      <dgm:t>
        <a:bodyPr/>
        <a:lstStyle/>
        <a:p>
          <a:endParaRPr lang="en-IN"/>
        </a:p>
      </dgm:t>
    </dgm:pt>
    <dgm:pt modelId="{F8014FDF-B20F-4F27-9041-4B36EA8DB9E2}">
      <dgm:prSet phldrT="[Text]"/>
      <dgm:spPr/>
      <dgm:t>
        <a:bodyPr/>
        <a:lstStyle/>
        <a:p>
          <a:r>
            <a:rPr lang="en-IN" b="1" dirty="0" smtClean="0">
              <a:effectLst>
                <a:outerShdw blurRad="38100" dist="38100" dir="2700000" algn="tl">
                  <a:srgbClr val="000000">
                    <a:alpha val="43137"/>
                  </a:srgbClr>
                </a:outerShdw>
              </a:effectLst>
            </a:rPr>
            <a:t>Impact Assessment &amp; Evaluation Research</a:t>
          </a:r>
          <a:endParaRPr lang="en-IN" b="1" dirty="0">
            <a:effectLst>
              <a:outerShdw blurRad="38100" dist="38100" dir="2700000" algn="tl">
                <a:srgbClr val="000000">
                  <a:alpha val="43137"/>
                </a:srgbClr>
              </a:outerShdw>
            </a:effectLst>
          </a:endParaRPr>
        </a:p>
      </dgm:t>
    </dgm:pt>
    <dgm:pt modelId="{B118ADE2-4978-4690-8DD6-3BA3DB7324C8}" type="parTrans" cxnId="{A4D52B77-F66B-47E9-A519-DCB5E15739AE}">
      <dgm:prSet/>
      <dgm:spPr/>
      <dgm:t>
        <a:bodyPr/>
        <a:lstStyle/>
        <a:p>
          <a:endParaRPr lang="en-IN"/>
        </a:p>
      </dgm:t>
    </dgm:pt>
    <dgm:pt modelId="{6587429D-138A-4AB8-BAC2-CD243424990A}" type="sibTrans" cxnId="{A4D52B77-F66B-47E9-A519-DCB5E15739AE}">
      <dgm:prSet/>
      <dgm:spPr/>
      <dgm:t>
        <a:bodyPr/>
        <a:lstStyle/>
        <a:p>
          <a:endParaRPr lang="en-IN"/>
        </a:p>
      </dgm:t>
    </dgm:pt>
    <dgm:pt modelId="{EB90E159-71F2-4106-920C-8028AC390F0B}">
      <dgm:prSet phldrT="[Text]"/>
      <dgm:spPr/>
      <dgm:t>
        <a:bodyPr/>
        <a:lstStyle/>
        <a:p>
          <a:r>
            <a:rPr lang="en-IN" b="1" dirty="0" smtClean="0">
              <a:effectLst>
                <a:outerShdw blurRad="38100" dist="38100" dir="2700000" algn="tl">
                  <a:srgbClr val="000000">
                    <a:alpha val="43137"/>
                  </a:srgbClr>
                </a:outerShdw>
              </a:effectLst>
            </a:rPr>
            <a:t>Participatory Research</a:t>
          </a:r>
          <a:endParaRPr lang="en-IN" b="1" dirty="0">
            <a:effectLst>
              <a:outerShdw blurRad="38100" dist="38100" dir="2700000" algn="tl">
                <a:srgbClr val="000000">
                  <a:alpha val="43137"/>
                </a:srgbClr>
              </a:outerShdw>
            </a:effectLst>
          </a:endParaRPr>
        </a:p>
      </dgm:t>
    </dgm:pt>
    <dgm:pt modelId="{A63B44DE-502B-4667-AA2A-174A14B77E43}" type="parTrans" cxnId="{83107DC1-8EF5-43B2-ADFB-B7809265280D}">
      <dgm:prSet/>
      <dgm:spPr/>
      <dgm:t>
        <a:bodyPr/>
        <a:lstStyle/>
        <a:p>
          <a:endParaRPr lang="en-IN"/>
        </a:p>
      </dgm:t>
    </dgm:pt>
    <dgm:pt modelId="{EBA9888A-CAA7-4195-9B06-9BAD733D600A}" type="sibTrans" cxnId="{83107DC1-8EF5-43B2-ADFB-B7809265280D}">
      <dgm:prSet/>
      <dgm:spPr/>
      <dgm:t>
        <a:bodyPr/>
        <a:lstStyle/>
        <a:p>
          <a:endParaRPr lang="en-IN"/>
        </a:p>
      </dgm:t>
    </dgm:pt>
    <dgm:pt modelId="{B9547774-747A-418B-8E52-3E06EC517477}">
      <dgm:prSet phldrT="[Text]"/>
      <dgm:spPr/>
      <dgm:t>
        <a:bodyPr/>
        <a:lstStyle/>
        <a:p>
          <a:r>
            <a:rPr lang="en-IN" b="1" dirty="0" smtClean="0">
              <a:effectLst>
                <a:outerShdw blurRad="38100" dist="38100" dir="2700000" algn="tl">
                  <a:srgbClr val="000000">
                    <a:alpha val="43137"/>
                  </a:srgbClr>
                </a:outerShdw>
              </a:effectLst>
            </a:rPr>
            <a:t>Intervention &amp; Action Research</a:t>
          </a:r>
          <a:endParaRPr lang="en-IN" b="1" dirty="0">
            <a:effectLst>
              <a:outerShdw blurRad="38100" dist="38100" dir="2700000" algn="tl">
                <a:srgbClr val="000000">
                  <a:alpha val="43137"/>
                </a:srgbClr>
              </a:outerShdw>
            </a:effectLst>
          </a:endParaRPr>
        </a:p>
      </dgm:t>
    </dgm:pt>
    <dgm:pt modelId="{12F134ED-9EBA-4A25-BE87-F75294B34BE7}" type="parTrans" cxnId="{644267C3-478D-44E4-9216-657F55BA3E40}">
      <dgm:prSet/>
      <dgm:spPr/>
      <dgm:t>
        <a:bodyPr/>
        <a:lstStyle/>
        <a:p>
          <a:endParaRPr lang="en-IN"/>
        </a:p>
      </dgm:t>
    </dgm:pt>
    <dgm:pt modelId="{20C6554E-8EC2-4EC6-B536-F059010EBD66}" type="sibTrans" cxnId="{644267C3-478D-44E4-9216-657F55BA3E40}">
      <dgm:prSet/>
      <dgm:spPr/>
      <dgm:t>
        <a:bodyPr/>
        <a:lstStyle/>
        <a:p>
          <a:endParaRPr lang="en-IN"/>
        </a:p>
      </dgm:t>
    </dgm:pt>
    <dgm:pt modelId="{06AB7B2F-839A-4B2F-8A62-49470065850F}" type="pres">
      <dgm:prSet presAssocID="{A3B97FC7-5C3E-4AE9-AE04-E26A641357DE}" presName="diagram" presStyleCnt="0">
        <dgm:presLayoutVars>
          <dgm:chMax val="1"/>
          <dgm:dir/>
          <dgm:animLvl val="ctr"/>
          <dgm:resizeHandles val="exact"/>
        </dgm:presLayoutVars>
      </dgm:prSet>
      <dgm:spPr/>
      <dgm:t>
        <a:bodyPr/>
        <a:lstStyle/>
        <a:p>
          <a:endParaRPr lang="en-IN"/>
        </a:p>
      </dgm:t>
    </dgm:pt>
    <dgm:pt modelId="{7317377F-6752-4465-AF1B-A5AD82358CE0}" type="pres">
      <dgm:prSet presAssocID="{A3B97FC7-5C3E-4AE9-AE04-E26A641357DE}" presName="matrix" presStyleCnt="0"/>
      <dgm:spPr/>
    </dgm:pt>
    <dgm:pt modelId="{36E1ABF5-B46B-41F5-A1D2-07E5A1D3D467}" type="pres">
      <dgm:prSet presAssocID="{A3B97FC7-5C3E-4AE9-AE04-E26A641357DE}" presName="tile1" presStyleLbl="node1" presStyleIdx="0" presStyleCnt="4"/>
      <dgm:spPr/>
      <dgm:t>
        <a:bodyPr/>
        <a:lstStyle/>
        <a:p>
          <a:endParaRPr lang="en-IN"/>
        </a:p>
      </dgm:t>
    </dgm:pt>
    <dgm:pt modelId="{98B13FCF-1367-40B7-ABB5-DDBE5220293C}" type="pres">
      <dgm:prSet presAssocID="{A3B97FC7-5C3E-4AE9-AE04-E26A641357DE}" presName="tile1text" presStyleLbl="node1" presStyleIdx="0" presStyleCnt="4">
        <dgm:presLayoutVars>
          <dgm:chMax val="0"/>
          <dgm:chPref val="0"/>
          <dgm:bulletEnabled val="1"/>
        </dgm:presLayoutVars>
      </dgm:prSet>
      <dgm:spPr/>
      <dgm:t>
        <a:bodyPr/>
        <a:lstStyle/>
        <a:p>
          <a:endParaRPr lang="en-IN"/>
        </a:p>
      </dgm:t>
    </dgm:pt>
    <dgm:pt modelId="{59C3CB20-0A39-4F6B-B964-28D6F6485305}" type="pres">
      <dgm:prSet presAssocID="{A3B97FC7-5C3E-4AE9-AE04-E26A641357DE}" presName="tile2" presStyleLbl="node1" presStyleIdx="1" presStyleCnt="4"/>
      <dgm:spPr/>
      <dgm:t>
        <a:bodyPr/>
        <a:lstStyle/>
        <a:p>
          <a:endParaRPr lang="en-IN"/>
        </a:p>
      </dgm:t>
    </dgm:pt>
    <dgm:pt modelId="{0238F5D7-7E90-49E5-8283-605166B7336A}" type="pres">
      <dgm:prSet presAssocID="{A3B97FC7-5C3E-4AE9-AE04-E26A641357DE}" presName="tile2text" presStyleLbl="node1" presStyleIdx="1" presStyleCnt="4">
        <dgm:presLayoutVars>
          <dgm:chMax val="0"/>
          <dgm:chPref val="0"/>
          <dgm:bulletEnabled val="1"/>
        </dgm:presLayoutVars>
      </dgm:prSet>
      <dgm:spPr/>
      <dgm:t>
        <a:bodyPr/>
        <a:lstStyle/>
        <a:p>
          <a:endParaRPr lang="en-IN"/>
        </a:p>
      </dgm:t>
    </dgm:pt>
    <dgm:pt modelId="{8B56CF41-BAC8-45C5-9044-FEBA2719A518}" type="pres">
      <dgm:prSet presAssocID="{A3B97FC7-5C3E-4AE9-AE04-E26A641357DE}" presName="tile3" presStyleLbl="node1" presStyleIdx="2" presStyleCnt="4"/>
      <dgm:spPr/>
      <dgm:t>
        <a:bodyPr/>
        <a:lstStyle/>
        <a:p>
          <a:endParaRPr lang="en-IN"/>
        </a:p>
      </dgm:t>
    </dgm:pt>
    <dgm:pt modelId="{41148B17-C1F5-472C-9AF0-D0FAE6ED726E}" type="pres">
      <dgm:prSet presAssocID="{A3B97FC7-5C3E-4AE9-AE04-E26A641357DE}" presName="tile3text" presStyleLbl="node1" presStyleIdx="2" presStyleCnt="4">
        <dgm:presLayoutVars>
          <dgm:chMax val="0"/>
          <dgm:chPref val="0"/>
          <dgm:bulletEnabled val="1"/>
        </dgm:presLayoutVars>
      </dgm:prSet>
      <dgm:spPr/>
      <dgm:t>
        <a:bodyPr/>
        <a:lstStyle/>
        <a:p>
          <a:endParaRPr lang="en-IN"/>
        </a:p>
      </dgm:t>
    </dgm:pt>
    <dgm:pt modelId="{1616B12E-CFE8-4350-85F3-AF57B5B50475}" type="pres">
      <dgm:prSet presAssocID="{A3B97FC7-5C3E-4AE9-AE04-E26A641357DE}" presName="tile4" presStyleLbl="node1" presStyleIdx="3" presStyleCnt="4"/>
      <dgm:spPr/>
      <dgm:t>
        <a:bodyPr/>
        <a:lstStyle/>
        <a:p>
          <a:endParaRPr lang="en-IN"/>
        </a:p>
      </dgm:t>
    </dgm:pt>
    <dgm:pt modelId="{BDE565FA-AAED-4F87-ABE9-8728F90B2859}" type="pres">
      <dgm:prSet presAssocID="{A3B97FC7-5C3E-4AE9-AE04-E26A641357DE}" presName="tile4text" presStyleLbl="node1" presStyleIdx="3" presStyleCnt="4">
        <dgm:presLayoutVars>
          <dgm:chMax val="0"/>
          <dgm:chPref val="0"/>
          <dgm:bulletEnabled val="1"/>
        </dgm:presLayoutVars>
      </dgm:prSet>
      <dgm:spPr/>
      <dgm:t>
        <a:bodyPr/>
        <a:lstStyle/>
        <a:p>
          <a:endParaRPr lang="en-IN"/>
        </a:p>
      </dgm:t>
    </dgm:pt>
    <dgm:pt modelId="{FC72DE1E-8208-4BF9-B14F-CF2D0680C0AC}" type="pres">
      <dgm:prSet presAssocID="{A3B97FC7-5C3E-4AE9-AE04-E26A641357DE}" presName="centerTile" presStyleLbl="fgShp" presStyleIdx="0" presStyleCnt="1" custScaleX="133333" custScaleY="150000">
        <dgm:presLayoutVars>
          <dgm:chMax val="0"/>
          <dgm:chPref val="0"/>
        </dgm:presLayoutVars>
      </dgm:prSet>
      <dgm:spPr/>
      <dgm:t>
        <a:bodyPr/>
        <a:lstStyle/>
        <a:p>
          <a:endParaRPr lang="en-IN"/>
        </a:p>
      </dgm:t>
    </dgm:pt>
  </dgm:ptLst>
  <dgm:cxnLst>
    <dgm:cxn modelId="{C0A02C79-B596-4AFA-85A5-53E6B288E997}" srcId="{A3B97FC7-5C3E-4AE9-AE04-E26A641357DE}" destId="{BDAD2E2C-D0B8-44DF-A624-6FEFE074010E}" srcOrd="0" destOrd="0" parTransId="{1A626991-A405-4730-B907-D401C5C95FC6}" sibTransId="{9D752BDF-E5A7-48A5-B5BB-35ADB29F6978}"/>
    <dgm:cxn modelId="{A8B767CB-3F9C-4EC6-83DF-849ACEDE8FDF}" type="presOf" srcId="{F8014FDF-B20F-4F27-9041-4B36EA8DB9E2}" destId="{59C3CB20-0A39-4F6B-B964-28D6F6485305}" srcOrd="0" destOrd="0" presId="urn:microsoft.com/office/officeart/2005/8/layout/matrix1"/>
    <dgm:cxn modelId="{644267C3-478D-44E4-9216-657F55BA3E40}" srcId="{BDAD2E2C-D0B8-44DF-A624-6FEFE074010E}" destId="{B9547774-747A-418B-8E52-3E06EC517477}" srcOrd="3" destOrd="0" parTransId="{12F134ED-9EBA-4A25-BE87-F75294B34BE7}" sibTransId="{20C6554E-8EC2-4EC6-B536-F059010EBD66}"/>
    <dgm:cxn modelId="{1A90EBE0-6C65-4392-9DEB-80EDC066BF3C}" type="presOf" srcId="{4FFFD344-80A1-4FE5-9CBB-DCF2FAA1117D}" destId="{98B13FCF-1367-40B7-ABB5-DDBE5220293C}" srcOrd="1" destOrd="0" presId="urn:microsoft.com/office/officeart/2005/8/layout/matrix1"/>
    <dgm:cxn modelId="{1EF3C2B0-AE13-49B7-98E6-2A3242802F03}" type="presOf" srcId="{EB90E159-71F2-4106-920C-8028AC390F0B}" destId="{41148B17-C1F5-472C-9AF0-D0FAE6ED726E}" srcOrd="1" destOrd="0" presId="urn:microsoft.com/office/officeart/2005/8/layout/matrix1"/>
    <dgm:cxn modelId="{F153A57E-3C42-4643-AB42-9A29C2405DC1}" type="presOf" srcId="{F8014FDF-B20F-4F27-9041-4B36EA8DB9E2}" destId="{0238F5D7-7E90-49E5-8283-605166B7336A}" srcOrd="1" destOrd="0" presId="urn:microsoft.com/office/officeart/2005/8/layout/matrix1"/>
    <dgm:cxn modelId="{9FCBC8EB-B06A-4BB9-80DE-0E0CDD15CD96}" type="presOf" srcId="{4FFFD344-80A1-4FE5-9CBB-DCF2FAA1117D}" destId="{36E1ABF5-B46B-41F5-A1D2-07E5A1D3D467}" srcOrd="0" destOrd="0" presId="urn:microsoft.com/office/officeart/2005/8/layout/matrix1"/>
    <dgm:cxn modelId="{AB997ACE-77A3-48A4-958D-3131B03101B4}" type="presOf" srcId="{A3B97FC7-5C3E-4AE9-AE04-E26A641357DE}" destId="{06AB7B2F-839A-4B2F-8A62-49470065850F}" srcOrd="0" destOrd="0" presId="urn:microsoft.com/office/officeart/2005/8/layout/matrix1"/>
    <dgm:cxn modelId="{322D3C50-09F3-4A73-BFA9-0DA9CCAEF8E6}" type="presOf" srcId="{B9547774-747A-418B-8E52-3E06EC517477}" destId="{1616B12E-CFE8-4350-85F3-AF57B5B50475}" srcOrd="0" destOrd="0" presId="urn:microsoft.com/office/officeart/2005/8/layout/matrix1"/>
    <dgm:cxn modelId="{A4D52B77-F66B-47E9-A519-DCB5E15739AE}" srcId="{BDAD2E2C-D0B8-44DF-A624-6FEFE074010E}" destId="{F8014FDF-B20F-4F27-9041-4B36EA8DB9E2}" srcOrd="1" destOrd="0" parTransId="{B118ADE2-4978-4690-8DD6-3BA3DB7324C8}" sibTransId="{6587429D-138A-4AB8-BAC2-CD243424990A}"/>
    <dgm:cxn modelId="{ABCF3CD3-78A3-4EA5-8A5C-B2AF74912E2A}" srcId="{BDAD2E2C-D0B8-44DF-A624-6FEFE074010E}" destId="{4FFFD344-80A1-4FE5-9CBB-DCF2FAA1117D}" srcOrd="0" destOrd="0" parTransId="{6AD9147A-59E3-4767-9A82-7F463AA90C88}" sibTransId="{2BA530B6-BDB5-4766-B72D-D2FE5B331798}"/>
    <dgm:cxn modelId="{83107DC1-8EF5-43B2-ADFB-B7809265280D}" srcId="{BDAD2E2C-D0B8-44DF-A624-6FEFE074010E}" destId="{EB90E159-71F2-4106-920C-8028AC390F0B}" srcOrd="2" destOrd="0" parTransId="{A63B44DE-502B-4667-AA2A-174A14B77E43}" sibTransId="{EBA9888A-CAA7-4195-9B06-9BAD733D600A}"/>
    <dgm:cxn modelId="{F0ADEE79-EC9F-4C6C-8054-8F2AF81ED899}" type="presOf" srcId="{EB90E159-71F2-4106-920C-8028AC390F0B}" destId="{8B56CF41-BAC8-45C5-9044-FEBA2719A518}" srcOrd="0" destOrd="0" presId="urn:microsoft.com/office/officeart/2005/8/layout/matrix1"/>
    <dgm:cxn modelId="{4A717639-AD04-485E-BBDE-3554523635E2}" type="presOf" srcId="{B9547774-747A-418B-8E52-3E06EC517477}" destId="{BDE565FA-AAED-4F87-ABE9-8728F90B2859}" srcOrd="1" destOrd="0" presId="urn:microsoft.com/office/officeart/2005/8/layout/matrix1"/>
    <dgm:cxn modelId="{86810060-85F4-4319-B1CF-EE3F4711424D}" type="presOf" srcId="{BDAD2E2C-D0B8-44DF-A624-6FEFE074010E}" destId="{FC72DE1E-8208-4BF9-B14F-CF2D0680C0AC}" srcOrd="0" destOrd="0" presId="urn:microsoft.com/office/officeart/2005/8/layout/matrix1"/>
    <dgm:cxn modelId="{5D603FAE-86BE-4E92-BABE-B6DAABD39198}" type="presParOf" srcId="{06AB7B2F-839A-4B2F-8A62-49470065850F}" destId="{7317377F-6752-4465-AF1B-A5AD82358CE0}" srcOrd="0" destOrd="0" presId="urn:microsoft.com/office/officeart/2005/8/layout/matrix1"/>
    <dgm:cxn modelId="{32151C9A-D846-446C-8A01-2552D9B8B1AA}" type="presParOf" srcId="{7317377F-6752-4465-AF1B-A5AD82358CE0}" destId="{36E1ABF5-B46B-41F5-A1D2-07E5A1D3D467}" srcOrd="0" destOrd="0" presId="urn:microsoft.com/office/officeart/2005/8/layout/matrix1"/>
    <dgm:cxn modelId="{B6071005-8D66-49D3-BF00-C008A2B7ECBE}" type="presParOf" srcId="{7317377F-6752-4465-AF1B-A5AD82358CE0}" destId="{98B13FCF-1367-40B7-ABB5-DDBE5220293C}" srcOrd="1" destOrd="0" presId="urn:microsoft.com/office/officeart/2005/8/layout/matrix1"/>
    <dgm:cxn modelId="{131D0E37-4DE9-4E70-81EC-7CB545A7C3F9}" type="presParOf" srcId="{7317377F-6752-4465-AF1B-A5AD82358CE0}" destId="{59C3CB20-0A39-4F6B-B964-28D6F6485305}" srcOrd="2" destOrd="0" presId="urn:microsoft.com/office/officeart/2005/8/layout/matrix1"/>
    <dgm:cxn modelId="{A8A4C828-AADD-4A78-BDE1-0A762A259D0C}" type="presParOf" srcId="{7317377F-6752-4465-AF1B-A5AD82358CE0}" destId="{0238F5D7-7E90-49E5-8283-605166B7336A}" srcOrd="3" destOrd="0" presId="urn:microsoft.com/office/officeart/2005/8/layout/matrix1"/>
    <dgm:cxn modelId="{DF4FD280-440D-4FD2-9E8E-89A4DA9F6A85}" type="presParOf" srcId="{7317377F-6752-4465-AF1B-A5AD82358CE0}" destId="{8B56CF41-BAC8-45C5-9044-FEBA2719A518}" srcOrd="4" destOrd="0" presId="urn:microsoft.com/office/officeart/2005/8/layout/matrix1"/>
    <dgm:cxn modelId="{D40A1910-00A1-48D9-8D0B-309A4B447BAB}" type="presParOf" srcId="{7317377F-6752-4465-AF1B-A5AD82358CE0}" destId="{41148B17-C1F5-472C-9AF0-D0FAE6ED726E}" srcOrd="5" destOrd="0" presId="urn:microsoft.com/office/officeart/2005/8/layout/matrix1"/>
    <dgm:cxn modelId="{57C5C570-98E4-474F-9F4B-129EA083DA16}" type="presParOf" srcId="{7317377F-6752-4465-AF1B-A5AD82358CE0}" destId="{1616B12E-CFE8-4350-85F3-AF57B5B50475}" srcOrd="6" destOrd="0" presId="urn:microsoft.com/office/officeart/2005/8/layout/matrix1"/>
    <dgm:cxn modelId="{466A8AE8-A5C8-41CC-8684-D7D54E0F7C81}" type="presParOf" srcId="{7317377F-6752-4465-AF1B-A5AD82358CE0}" destId="{BDE565FA-AAED-4F87-ABE9-8728F90B2859}" srcOrd="7" destOrd="0" presId="urn:microsoft.com/office/officeart/2005/8/layout/matrix1"/>
    <dgm:cxn modelId="{4C21C7E8-134A-4ABD-B249-F54D184744DB}" type="presParOf" srcId="{06AB7B2F-839A-4B2F-8A62-49470065850F}" destId="{FC72DE1E-8208-4BF9-B14F-CF2D0680C0AC}" srcOrd="1" destOrd="0" presId="urn:microsoft.com/office/officeart/2005/8/layout/matrix1"/>
  </dgm:cxnLst>
  <dgm:bg/>
  <dgm:whole/>
</dgm:dataModel>
</file>

<file path=ppt/diagrams/data6.xml><?xml version="1.0" encoding="utf-8"?>
<dgm:dataModel xmlns:dgm="http://schemas.openxmlformats.org/drawingml/2006/diagram" xmlns:a="http://schemas.openxmlformats.org/drawingml/2006/main">
  <dgm:ptLst>
    <dgm:pt modelId="{3C9638AF-8D9D-401D-B442-34937A751947}"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IN"/>
        </a:p>
      </dgm:t>
    </dgm:pt>
    <dgm:pt modelId="{BDD78E7C-69E8-4B58-8884-A2FAD52C096D}">
      <dgm:prSet phldrT="[Text]"/>
      <dgm:spPr/>
      <dgm:t>
        <a:bodyPr/>
        <a:lstStyle/>
        <a:p>
          <a:r>
            <a:rPr lang="en-IN" b="1" dirty="0" smtClean="0">
              <a:effectLst>
                <a:outerShdw blurRad="38100" dist="38100" dir="2700000" algn="tl">
                  <a:srgbClr val="000000">
                    <a:alpha val="43137"/>
                  </a:srgbClr>
                </a:outerShdw>
              </a:effectLst>
            </a:rPr>
            <a:t>Qualitative Study</a:t>
          </a:r>
          <a:endParaRPr lang="en-IN" b="1" dirty="0">
            <a:effectLst>
              <a:outerShdw blurRad="38100" dist="38100" dir="2700000" algn="tl">
                <a:srgbClr val="000000">
                  <a:alpha val="43137"/>
                </a:srgbClr>
              </a:outerShdw>
            </a:effectLst>
          </a:endParaRPr>
        </a:p>
      </dgm:t>
    </dgm:pt>
    <dgm:pt modelId="{38E7E307-2D9A-4075-A542-201919CBFBDB}" type="parTrans" cxnId="{B2CB8DC7-2EEF-416C-AF4F-15C7238E3183}">
      <dgm:prSet/>
      <dgm:spPr/>
      <dgm:t>
        <a:bodyPr/>
        <a:lstStyle/>
        <a:p>
          <a:endParaRPr lang="en-IN"/>
        </a:p>
      </dgm:t>
    </dgm:pt>
    <dgm:pt modelId="{6BBBFF71-4376-4199-A01D-09B8B8B69C67}" type="sibTrans" cxnId="{B2CB8DC7-2EEF-416C-AF4F-15C7238E3183}">
      <dgm:prSet/>
      <dgm:spPr/>
      <dgm:t>
        <a:bodyPr/>
        <a:lstStyle/>
        <a:p>
          <a:endParaRPr lang="en-IN"/>
        </a:p>
      </dgm:t>
    </dgm:pt>
    <dgm:pt modelId="{1B9E029A-8AC1-4F98-AC62-48D900737204}">
      <dgm:prSet phldrT="[Text]"/>
      <dgm:spPr/>
      <dgm:t>
        <a:bodyPr/>
        <a:lstStyle/>
        <a:p>
          <a:r>
            <a:rPr lang="en-IN" b="1" dirty="0" smtClean="0">
              <a:effectLst>
                <a:outerShdw blurRad="38100" dist="38100" dir="2700000" algn="tl">
                  <a:srgbClr val="000000">
                    <a:alpha val="43137"/>
                  </a:srgbClr>
                </a:outerShdw>
              </a:effectLst>
            </a:rPr>
            <a:t>Case Study</a:t>
          </a:r>
          <a:endParaRPr lang="en-IN" b="1" dirty="0">
            <a:effectLst>
              <a:outerShdw blurRad="38100" dist="38100" dir="2700000" algn="tl">
                <a:srgbClr val="000000">
                  <a:alpha val="43137"/>
                </a:srgbClr>
              </a:outerShdw>
            </a:effectLst>
          </a:endParaRPr>
        </a:p>
      </dgm:t>
    </dgm:pt>
    <dgm:pt modelId="{8D276C97-79CC-4C03-8BAE-63CC3EBE63D1}" type="parTrans" cxnId="{5712026B-333A-4848-AC3E-79410E24F903}">
      <dgm:prSet/>
      <dgm:spPr/>
      <dgm:t>
        <a:bodyPr/>
        <a:lstStyle/>
        <a:p>
          <a:endParaRPr lang="en-IN"/>
        </a:p>
      </dgm:t>
    </dgm:pt>
    <dgm:pt modelId="{871900CE-4E96-487E-8683-293C639CB581}" type="sibTrans" cxnId="{5712026B-333A-4848-AC3E-79410E24F903}">
      <dgm:prSet/>
      <dgm:spPr/>
      <dgm:t>
        <a:bodyPr/>
        <a:lstStyle/>
        <a:p>
          <a:endParaRPr lang="en-IN"/>
        </a:p>
      </dgm:t>
    </dgm:pt>
    <dgm:pt modelId="{993BD0CE-7FF9-47FF-A391-4D985EB294DD}">
      <dgm:prSet phldrT="[Text]"/>
      <dgm:spPr/>
      <dgm:t>
        <a:bodyPr/>
        <a:lstStyle/>
        <a:p>
          <a:r>
            <a:rPr lang="en-IN" b="1" dirty="0" smtClean="0">
              <a:effectLst>
                <a:outerShdw blurRad="38100" dist="38100" dir="2700000" algn="tl">
                  <a:srgbClr val="000000">
                    <a:alpha val="43137"/>
                  </a:srgbClr>
                </a:outerShdw>
              </a:effectLst>
            </a:rPr>
            <a:t>Grounded Study</a:t>
          </a:r>
          <a:endParaRPr lang="en-IN" b="1" dirty="0">
            <a:effectLst>
              <a:outerShdw blurRad="38100" dist="38100" dir="2700000" algn="tl">
                <a:srgbClr val="000000">
                  <a:alpha val="43137"/>
                </a:srgbClr>
              </a:outerShdw>
            </a:effectLst>
          </a:endParaRPr>
        </a:p>
      </dgm:t>
    </dgm:pt>
    <dgm:pt modelId="{29B5B3D5-AEEE-409E-A257-FF859D6982B2}" type="parTrans" cxnId="{C9C54458-486E-4F22-BC97-BB4B36E31486}">
      <dgm:prSet/>
      <dgm:spPr/>
      <dgm:t>
        <a:bodyPr/>
        <a:lstStyle/>
        <a:p>
          <a:endParaRPr lang="en-IN"/>
        </a:p>
      </dgm:t>
    </dgm:pt>
    <dgm:pt modelId="{51EF1CA8-81DE-47CB-B807-227740CBB1FF}" type="sibTrans" cxnId="{C9C54458-486E-4F22-BC97-BB4B36E31486}">
      <dgm:prSet/>
      <dgm:spPr/>
      <dgm:t>
        <a:bodyPr/>
        <a:lstStyle/>
        <a:p>
          <a:endParaRPr lang="en-IN"/>
        </a:p>
      </dgm:t>
    </dgm:pt>
    <dgm:pt modelId="{3C8B5A38-7736-42D9-BCBB-1028316667F9}">
      <dgm:prSet phldrT="[Text]"/>
      <dgm:spPr/>
      <dgm:t>
        <a:bodyPr/>
        <a:lstStyle/>
        <a:p>
          <a:r>
            <a:rPr lang="en-IN" b="1" dirty="0" smtClean="0">
              <a:effectLst>
                <a:outerShdw blurRad="38100" dist="38100" dir="2700000" algn="tl">
                  <a:srgbClr val="000000">
                    <a:alpha val="43137"/>
                  </a:srgbClr>
                </a:outerShdw>
              </a:effectLst>
            </a:rPr>
            <a:t>Quantitative Study</a:t>
          </a:r>
          <a:endParaRPr lang="en-IN" b="1" dirty="0">
            <a:effectLst>
              <a:outerShdw blurRad="38100" dist="38100" dir="2700000" algn="tl">
                <a:srgbClr val="000000">
                  <a:alpha val="43137"/>
                </a:srgbClr>
              </a:outerShdw>
            </a:effectLst>
          </a:endParaRPr>
        </a:p>
      </dgm:t>
    </dgm:pt>
    <dgm:pt modelId="{52FE70AB-CBE6-494D-AC3F-B4C9E97007FD}" type="parTrans" cxnId="{2967F06C-6623-4366-A88C-F1F8FC54C9F0}">
      <dgm:prSet/>
      <dgm:spPr/>
      <dgm:t>
        <a:bodyPr/>
        <a:lstStyle/>
        <a:p>
          <a:endParaRPr lang="en-IN"/>
        </a:p>
      </dgm:t>
    </dgm:pt>
    <dgm:pt modelId="{CD7E74EE-0BB2-499A-8ACF-8759D66E3E3F}" type="sibTrans" cxnId="{2967F06C-6623-4366-A88C-F1F8FC54C9F0}">
      <dgm:prSet/>
      <dgm:spPr/>
      <dgm:t>
        <a:bodyPr/>
        <a:lstStyle/>
        <a:p>
          <a:endParaRPr lang="en-IN"/>
        </a:p>
      </dgm:t>
    </dgm:pt>
    <dgm:pt modelId="{7CD0979D-BBDC-4B06-9FCB-566187160CDD}">
      <dgm:prSet phldrT="[Text]"/>
      <dgm:spPr/>
      <dgm:t>
        <a:bodyPr/>
        <a:lstStyle/>
        <a:p>
          <a:r>
            <a:rPr lang="en-IN" b="1" dirty="0" smtClean="0">
              <a:effectLst>
                <a:outerShdw blurRad="38100" dist="38100" dir="2700000" algn="tl">
                  <a:srgbClr val="000000">
                    <a:alpha val="43137"/>
                  </a:srgbClr>
                </a:outerShdw>
              </a:effectLst>
            </a:rPr>
            <a:t>Survey design</a:t>
          </a:r>
          <a:endParaRPr lang="en-IN" b="1" dirty="0">
            <a:effectLst>
              <a:outerShdw blurRad="38100" dist="38100" dir="2700000" algn="tl">
                <a:srgbClr val="000000">
                  <a:alpha val="43137"/>
                </a:srgbClr>
              </a:outerShdw>
            </a:effectLst>
          </a:endParaRPr>
        </a:p>
      </dgm:t>
    </dgm:pt>
    <dgm:pt modelId="{41778ED2-B929-44CE-AB0B-DCB43224FB38}" type="parTrans" cxnId="{97D1CE38-0DAB-491A-9E34-B09EBABDD65E}">
      <dgm:prSet/>
      <dgm:spPr/>
      <dgm:t>
        <a:bodyPr/>
        <a:lstStyle/>
        <a:p>
          <a:endParaRPr lang="en-IN"/>
        </a:p>
      </dgm:t>
    </dgm:pt>
    <dgm:pt modelId="{F48D593B-B266-4AF1-972A-7830ADFFFC3C}" type="sibTrans" cxnId="{97D1CE38-0DAB-491A-9E34-B09EBABDD65E}">
      <dgm:prSet/>
      <dgm:spPr/>
      <dgm:t>
        <a:bodyPr/>
        <a:lstStyle/>
        <a:p>
          <a:endParaRPr lang="en-IN"/>
        </a:p>
      </dgm:t>
    </dgm:pt>
    <dgm:pt modelId="{9482A800-712D-4910-9425-4C2314036708}">
      <dgm:prSet phldrT="[Text]"/>
      <dgm:spPr/>
      <dgm:t>
        <a:bodyPr/>
        <a:lstStyle/>
        <a:p>
          <a:r>
            <a:rPr lang="en-IN" b="1" dirty="0" smtClean="0">
              <a:effectLst>
                <a:outerShdw blurRad="38100" dist="38100" dir="2700000" algn="tl">
                  <a:srgbClr val="000000">
                    <a:alpha val="43137"/>
                  </a:srgbClr>
                </a:outerShdw>
              </a:effectLst>
            </a:rPr>
            <a:t>Experimental design</a:t>
          </a:r>
          <a:endParaRPr lang="en-IN" b="1" dirty="0">
            <a:effectLst>
              <a:outerShdw blurRad="38100" dist="38100" dir="2700000" algn="tl">
                <a:srgbClr val="000000">
                  <a:alpha val="43137"/>
                </a:srgbClr>
              </a:outerShdw>
            </a:effectLst>
          </a:endParaRPr>
        </a:p>
      </dgm:t>
    </dgm:pt>
    <dgm:pt modelId="{78CAC193-B299-4AE7-AB16-793C5097A9F6}" type="parTrans" cxnId="{A8B972ED-833D-4C81-A6BB-3D3268B808A3}">
      <dgm:prSet/>
      <dgm:spPr/>
      <dgm:t>
        <a:bodyPr/>
        <a:lstStyle/>
        <a:p>
          <a:endParaRPr lang="en-IN"/>
        </a:p>
      </dgm:t>
    </dgm:pt>
    <dgm:pt modelId="{DD3D29B6-ECC8-4AAA-92A8-2B95D10635CD}" type="sibTrans" cxnId="{A8B972ED-833D-4C81-A6BB-3D3268B808A3}">
      <dgm:prSet/>
      <dgm:spPr/>
      <dgm:t>
        <a:bodyPr/>
        <a:lstStyle/>
        <a:p>
          <a:endParaRPr lang="en-IN"/>
        </a:p>
      </dgm:t>
    </dgm:pt>
    <dgm:pt modelId="{73274907-A98D-46C8-B033-C69409C24989}">
      <dgm:prSet phldrT="[Text]"/>
      <dgm:spPr/>
      <dgm:t>
        <a:bodyPr/>
        <a:lstStyle/>
        <a:p>
          <a:r>
            <a:rPr lang="en-IN" b="1" dirty="0" smtClean="0">
              <a:effectLst>
                <a:outerShdw blurRad="38100" dist="38100" dir="2700000" algn="tl">
                  <a:srgbClr val="000000">
                    <a:alpha val="43137"/>
                  </a:srgbClr>
                </a:outerShdw>
              </a:effectLst>
            </a:rPr>
            <a:t>Term Paper</a:t>
          </a:r>
          <a:endParaRPr lang="en-IN" b="1" dirty="0">
            <a:effectLst>
              <a:outerShdw blurRad="38100" dist="38100" dir="2700000" algn="tl">
                <a:srgbClr val="000000">
                  <a:alpha val="43137"/>
                </a:srgbClr>
              </a:outerShdw>
            </a:effectLst>
          </a:endParaRPr>
        </a:p>
      </dgm:t>
    </dgm:pt>
    <dgm:pt modelId="{4AE9C883-8357-4323-B2B0-EB6406FDC3F5}" type="parTrans" cxnId="{5FBE37CB-2F37-4E53-93AF-FCE0537092B7}">
      <dgm:prSet/>
      <dgm:spPr/>
      <dgm:t>
        <a:bodyPr/>
        <a:lstStyle/>
        <a:p>
          <a:endParaRPr lang="en-IN"/>
        </a:p>
      </dgm:t>
    </dgm:pt>
    <dgm:pt modelId="{5EDB33DC-0CCC-4437-9AF9-21CAB5406296}" type="sibTrans" cxnId="{5FBE37CB-2F37-4E53-93AF-FCE0537092B7}">
      <dgm:prSet/>
      <dgm:spPr/>
      <dgm:t>
        <a:bodyPr/>
        <a:lstStyle/>
        <a:p>
          <a:endParaRPr lang="en-IN"/>
        </a:p>
      </dgm:t>
    </dgm:pt>
    <dgm:pt modelId="{4011A288-B618-4DEF-9670-B1E7F3379522}">
      <dgm:prSet phldrT="[Text]"/>
      <dgm:spPr/>
      <dgm:t>
        <a:bodyPr/>
        <a:lstStyle/>
        <a:p>
          <a:r>
            <a:rPr lang="en-IN" b="1" dirty="0" smtClean="0">
              <a:effectLst>
                <a:outerShdw blurRad="38100" dist="38100" dir="2700000" algn="tl">
                  <a:srgbClr val="000000">
                    <a:alpha val="43137"/>
                  </a:srgbClr>
                </a:outerShdw>
              </a:effectLst>
            </a:rPr>
            <a:t>Content Analysis</a:t>
          </a:r>
          <a:endParaRPr lang="en-IN" b="1" dirty="0">
            <a:effectLst>
              <a:outerShdw blurRad="38100" dist="38100" dir="2700000" algn="tl">
                <a:srgbClr val="000000">
                  <a:alpha val="43137"/>
                </a:srgbClr>
              </a:outerShdw>
            </a:effectLst>
          </a:endParaRPr>
        </a:p>
      </dgm:t>
    </dgm:pt>
    <dgm:pt modelId="{7521A881-083D-45DB-97FE-81193678609D}" type="parTrans" cxnId="{3B322282-FB9D-4332-AD32-1413C70F43C5}">
      <dgm:prSet/>
      <dgm:spPr/>
      <dgm:t>
        <a:bodyPr/>
        <a:lstStyle/>
        <a:p>
          <a:endParaRPr lang="en-IN"/>
        </a:p>
      </dgm:t>
    </dgm:pt>
    <dgm:pt modelId="{D71A4555-D9ED-423F-8E18-FC4F3997F840}" type="sibTrans" cxnId="{3B322282-FB9D-4332-AD32-1413C70F43C5}">
      <dgm:prSet/>
      <dgm:spPr/>
      <dgm:t>
        <a:bodyPr/>
        <a:lstStyle/>
        <a:p>
          <a:endParaRPr lang="en-IN"/>
        </a:p>
      </dgm:t>
    </dgm:pt>
    <dgm:pt modelId="{1302E05F-E56B-4203-A7CB-7874E5881363}">
      <dgm:prSet phldrT="[Text]"/>
      <dgm:spPr/>
      <dgm:t>
        <a:bodyPr/>
        <a:lstStyle/>
        <a:p>
          <a:r>
            <a:rPr lang="en-IN" b="1" dirty="0" smtClean="0">
              <a:effectLst>
                <a:outerShdw blurRad="38100" dist="38100" dir="2700000" algn="tl">
                  <a:srgbClr val="000000">
                    <a:alpha val="43137"/>
                  </a:srgbClr>
                </a:outerShdw>
              </a:effectLst>
            </a:rPr>
            <a:t>Review of Studies</a:t>
          </a:r>
          <a:endParaRPr lang="en-IN" b="1" dirty="0">
            <a:effectLst>
              <a:outerShdw blurRad="38100" dist="38100" dir="2700000" algn="tl">
                <a:srgbClr val="000000">
                  <a:alpha val="43137"/>
                </a:srgbClr>
              </a:outerShdw>
            </a:effectLst>
          </a:endParaRPr>
        </a:p>
      </dgm:t>
    </dgm:pt>
    <dgm:pt modelId="{6214B18D-7CFF-4532-B633-4A9002E48B70}" type="parTrans" cxnId="{C9774CE2-309E-4C91-8EA3-F7F216B1B07F}">
      <dgm:prSet/>
      <dgm:spPr/>
      <dgm:t>
        <a:bodyPr/>
        <a:lstStyle/>
        <a:p>
          <a:endParaRPr lang="en-IN"/>
        </a:p>
      </dgm:t>
    </dgm:pt>
    <dgm:pt modelId="{4FAE90D3-9ECC-4BD7-A05B-192208867114}" type="sibTrans" cxnId="{C9774CE2-309E-4C91-8EA3-F7F216B1B07F}">
      <dgm:prSet/>
      <dgm:spPr/>
      <dgm:t>
        <a:bodyPr/>
        <a:lstStyle/>
        <a:p>
          <a:endParaRPr lang="en-IN"/>
        </a:p>
      </dgm:t>
    </dgm:pt>
    <dgm:pt modelId="{3D97D752-2D7B-4304-8D0C-EB263D4F28CB}" type="pres">
      <dgm:prSet presAssocID="{3C9638AF-8D9D-401D-B442-34937A751947}" presName="Name0" presStyleCnt="0">
        <dgm:presLayoutVars>
          <dgm:dir/>
          <dgm:animLvl val="lvl"/>
          <dgm:resizeHandles val="exact"/>
        </dgm:presLayoutVars>
      </dgm:prSet>
      <dgm:spPr/>
      <dgm:t>
        <a:bodyPr/>
        <a:lstStyle/>
        <a:p>
          <a:endParaRPr lang="en-IN"/>
        </a:p>
      </dgm:t>
    </dgm:pt>
    <dgm:pt modelId="{797786D8-24A2-4A87-AEE5-8D2B3BACFF15}" type="pres">
      <dgm:prSet presAssocID="{BDD78E7C-69E8-4B58-8884-A2FAD52C096D}" presName="linNode" presStyleCnt="0"/>
      <dgm:spPr/>
    </dgm:pt>
    <dgm:pt modelId="{1482E66E-1919-4877-B0E3-F51EAE860959}" type="pres">
      <dgm:prSet presAssocID="{BDD78E7C-69E8-4B58-8884-A2FAD52C096D}" presName="parentText" presStyleLbl="node1" presStyleIdx="0" presStyleCnt="3">
        <dgm:presLayoutVars>
          <dgm:chMax val="1"/>
          <dgm:bulletEnabled val="1"/>
        </dgm:presLayoutVars>
      </dgm:prSet>
      <dgm:spPr/>
      <dgm:t>
        <a:bodyPr/>
        <a:lstStyle/>
        <a:p>
          <a:endParaRPr lang="en-IN"/>
        </a:p>
      </dgm:t>
    </dgm:pt>
    <dgm:pt modelId="{5D0A4830-9C0C-491B-8F4E-66DD61A6DC6F}" type="pres">
      <dgm:prSet presAssocID="{BDD78E7C-69E8-4B58-8884-A2FAD52C096D}" presName="descendantText" presStyleLbl="alignAccFollowNode1" presStyleIdx="0" presStyleCnt="3">
        <dgm:presLayoutVars>
          <dgm:bulletEnabled val="1"/>
        </dgm:presLayoutVars>
      </dgm:prSet>
      <dgm:spPr/>
      <dgm:t>
        <a:bodyPr/>
        <a:lstStyle/>
        <a:p>
          <a:endParaRPr lang="en-IN"/>
        </a:p>
      </dgm:t>
    </dgm:pt>
    <dgm:pt modelId="{861E0C9A-FC3A-4ADB-9290-8A398EF93ABD}" type="pres">
      <dgm:prSet presAssocID="{6BBBFF71-4376-4199-A01D-09B8B8B69C67}" presName="sp" presStyleCnt="0"/>
      <dgm:spPr/>
    </dgm:pt>
    <dgm:pt modelId="{FCBA2BC7-6918-49CF-A1E2-F50A9461F8D0}" type="pres">
      <dgm:prSet presAssocID="{3C8B5A38-7736-42D9-BCBB-1028316667F9}" presName="linNode" presStyleCnt="0"/>
      <dgm:spPr/>
    </dgm:pt>
    <dgm:pt modelId="{AF960E1E-500C-4505-9C2E-ED6E23B00563}" type="pres">
      <dgm:prSet presAssocID="{3C8B5A38-7736-42D9-BCBB-1028316667F9}" presName="parentText" presStyleLbl="node1" presStyleIdx="1" presStyleCnt="3">
        <dgm:presLayoutVars>
          <dgm:chMax val="1"/>
          <dgm:bulletEnabled val="1"/>
        </dgm:presLayoutVars>
      </dgm:prSet>
      <dgm:spPr/>
      <dgm:t>
        <a:bodyPr/>
        <a:lstStyle/>
        <a:p>
          <a:endParaRPr lang="en-IN"/>
        </a:p>
      </dgm:t>
    </dgm:pt>
    <dgm:pt modelId="{357D2594-2CA3-4ACA-B63A-5B77E73ECC53}" type="pres">
      <dgm:prSet presAssocID="{3C8B5A38-7736-42D9-BCBB-1028316667F9}" presName="descendantText" presStyleLbl="alignAccFollowNode1" presStyleIdx="1" presStyleCnt="3">
        <dgm:presLayoutVars>
          <dgm:bulletEnabled val="1"/>
        </dgm:presLayoutVars>
      </dgm:prSet>
      <dgm:spPr/>
      <dgm:t>
        <a:bodyPr/>
        <a:lstStyle/>
        <a:p>
          <a:endParaRPr lang="en-IN"/>
        </a:p>
      </dgm:t>
    </dgm:pt>
    <dgm:pt modelId="{C7F57B85-86AF-45A6-9CC9-873FF40CDF23}" type="pres">
      <dgm:prSet presAssocID="{CD7E74EE-0BB2-499A-8ACF-8759D66E3E3F}" presName="sp" presStyleCnt="0"/>
      <dgm:spPr/>
    </dgm:pt>
    <dgm:pt modelId="{1BB41463-18D0-49D0-B43D-3F6EF78532B6}" type="pres">
      <dgm:prSet presAssocID="{73274907-A98D-46C8-B033-C69409C24989}" presName="linNode" presStyleCnt="0"/>
      <dgm:spPr/>
    </dgm:pt>
    <dgm:pt modelId="{C0CFBCE1-F2A4-4125-A300-9EB1891743E9}" type="pres">
      <dgm:prSet presAssocID="{73274907-A98D-46C8-B033-C69409C24989}" presName="parentText" presStyleLbl="node1" presStyleIdx="2" presStyleCnt="3">
        <dgm:presLayoutVars>
          <dgm:chMax val="1"/>
          <dgm:bulletEnabled val="1"/>
        </dgm:presLayoutVars>
      </dgm:prSet>
      <dgm:spPr/>
      <dgm:t>
        <a:bodyPr/>
        <a:lstStyle/>
        <a:p>
          <a:endParaRPr lang="en-IN"/>
        </a:p>
      </dgm:t>
    </dgm:pt>
    <dgm:pt modelId="{E5C56CBC-0453-4A0B-937F-3D6CF78964B5}" type="pres">
      <dgm:prSet presAssocID="{73274907-A98D-46C8-B033-C69409C24989}" presName="descendantText" presStyleLbl="alignAccFollowNode1" presStyleIdx="2" presStyleCnt="3">
        <dgm:presLayoutVars>
          <dgm:bulletEnabled val="1"/>
        </dgm:presLayoutVars>
      </dgm:prSet>
      <dgm:spPr/>
      <dgm:t>
        <a:bodyPr/>
        <a:lstStyle/>
        <a:p>
          <a:endParaRPr lang="en-IN"/>
        </a:p>
      </dgm:t>
    </dgm:pt>
  </dgm:ptLst>
  <dgm:cxnLst>
    <dgm:cxn modelId="{A270B685-628F-47E3-A861-6030AA59DAD2}" type="presOf" srcId="{BDD78E7C-69E8-4B58-8884-A2FAD52C096D}" destId="{1482E66E-1919-4877-B0E3-F51EAE860959}" srcOrd="0" destOrd="0" presId="urn:microsoft.com/office/officeart/2005/8/layout/vList5"/>
    <dgm:cxn modelId="{595B6A18-1A3F-4565-A243-B8BDF10B3BC2}" type="presOf" srcId="{1B9E029A-8AC1-4F98-AC62-48D900737204}" destId="{5D0A4830-9C0C-491B-8F4E-66DD61A6DC6F}" srcOrd="0" destOrd="0" presId="urn:microsoft.com/office/officeart/2005/8/layout/vList5"/>
    <dgm:cxn modelId="{8FE6BF21-385F-49C6-AE3D-889025EBB2A3}" type="presOf" srcId="{73274907-A98D-46C8-B033-C69409C24989}" destId="{C0CFBCE1-F2A4-4125-A300-9EB1891743E9}" srcOrd="0" destOrd="0" presId="urn:microsoft.com/office/officeart/2005/8/layout/vList5"/>
    <dgm:cxn modelId="{45B73D02-7185-40D0-BBF9-4F76A28C491F}" type="presOf" srcId="{4011A288-B618-4DEF-9670-B1E7F3379522}" destId="{E5C56CBC-0453-4A0B-937F-3D6CF78964B5}" srcOrd="0" destOrd="0" presId="urn:microsoft.com/office/officeart/2005/8/layout/vList5"/>
    <dgm:cxn modelId="{97D1CE38-0DAB-491A-9E34-B09EBABDD65E}" srcId="{3C8B5A38-7736-42D9-BCBB-1028316667F9}" destId="{7CD0979D-BBDC-4B06-9FCB-566187160CDD}" srcOrd="0" destOrd="0" parTransId="{41778ED2-B929-44CE-AB0B-DCB43224FB38}" sibTransId="{F48D593B-B266-4AF1-972A-7830ADFFFC3C}"/>
    <dgm:cxn modelId="{0FE4C6A8-07B2-4DB9-A7E3-2D18D9E715D0}" type="presOf" srcId="{3C9638AF-8D9D-401D-B442-34937A751947}" destId="{3D97D752-2D7B-4304-8D0C-EB263D4F28CB}" srcOrd="0" destOrd="0" presId="urn:microsoft.com/office/officeart/2005/8/layout/vList5"/>
    <dgm:cxn modelId="{A8B972ED-833D-4C81-A6BB-3D3268B808A3}" srcId="{3C8B5A38-7736-42D9-BCBB-1028316667F9}" destId="{9482A800-712D-4910-9425-4C2314036708}" srcOrd="1" destOrd="0" parTransId="{78CAC193-B299-4AE7-AB16-793C5097A9F6}" sibTransId="{DD3D29B6-ECC8-4AAA-92A8-2B95D10635CD}"/>
    <dgm:cxn modelId="{42F56845-97D9-4D2A-B96C-D9F1DB6D0760}" type="presOf" srcId="{1302E05F-E56B-4203-A7CB-7874E5881363}" destId="{E5C56CBC-0453-4A0B-937F-3D6CF78964B5}" srcOrd="0" destOrd="1" presId="urn:microsoft.com/office/officeart/2005/8/layout/vList5"/>
    <dgm:cxn modelId="{2967F06C-6623-4366-A88C-F1F8FC54C9F0}" srcId="{3C9638AF-8D9D-401D-B442-34937A751947}" destId="{3C8B5A38-7736-42D9-BCBB-1028316667F9}" srcOrd="1" destOrd="0" parTransId="{52FE70AB-CBE6-494D-AC3F-B4C9E97007FD}" sibTransId="{CD7E74EE-0BB2-499A-8ACF-8759D66E3E3F}"/>
    <dgm:cxn modelId="{3B322282-FB9D-4332-AD32-1413C70F43C5}" srcId="{73274907-A98D-46C8-B033-C69409C24989}" destId="{4011A288-B618-4DEF-9670-B1E7F3379522}" srcOrd="0" destOrd="0" parTransId="{7521A881-083D-45DB-97FE-81193678609D}" sibTransId="{D71A4555-D9ED-423F-8E18-FC4F3997F840}"/>
    <dgm:cxn modelId="{D3AFBD0E-7841-42DE-806D-1C22ED7EA719}" type="presOf" srcId="{9482A800-712D-4910-9425-4C2314036708}" destId="{357D2594-2CA3-4ACA-B63A-5B77E73ECC53}" srcOrd="0" destOrd="1" presId="urn:microsoft.com/office/officeart/2005/8/layout/vList5"/>
    <dgm:cxn modelId="{C9C54458-486E-4F22-BC97-BB4B36E31486}" srcId="{BDD78E7C-69E8-4B58-8884-A2FAD52C096D}" destId="{993BD0CE-7FF9-47FF-A391-4D985EB294DD}" srcOrd="1" destOrd="0" parTransId="{29B5B3D5-AEEE-409E-A257-FF859D6982B2}" sibTransId="{51EF1CA8-81DE-47CB-B807-227740CBB1FF}"/>
    <dgm:cxn modelId="{C9774CE2-309E-4C91-8EA3-F7F216B1B07F}" srcId="{73274907-A98D-46C8-B033-C69409C24989}" destId="{1302E05F-E56B-4203-A7CB-7874E5881363}" srcOrd="1" destOrd="0" parTransId="{6214B18D-7CFF-4532-B633-4A9002E48B70}" sibTransId="{4FAE90D3-9ECC-4BD7-A05B-192208867114}"/>
    <dgm:cxn modelId="{186A2B11-B0BB-42B8-A935-B39656FE2C52}" type="presOf" srcId="{993BD0CE-7FF9-47FF-A391-4D985EB294DD}" destId="{5D0A4830-9C0C-491B-8F4E-66DD61A6DC6F}" srcOrd="0" destOrd="1" presId="urn:microsoft.com/office/officeart/2005/8/layout/vList5"/>
    <dgm:cxn modelId="{B2CB8DC7-2EEF-416C-AF4F-15C7238E3183}" srcId="{3C9638AF-8D9D-401D-B442-34937A751947}" destId="{BDD78E7C-69E8-4B58-8884-A2FAD52C096D}" srcOrd="0" destOrd="0" parTransId="{38E7E307-2D9A-4075-A542-201919CBFBDB}" sibTransId="{6BBBFF71-4376-4199-A01D-09B8B8B69C67}"/>
    <dgm:cxn modelId="{5FBE37CB-2F37-4E53-93AF-FCE0537092B7}" srcId="{3C9638AF-8D9D-401D-B442-34937A751947}" destId="{73274907-A98D-46C8-B033-C69409C24989}" srcOrd="2" destOrd="0" parTransId="{4AE9C883-8357-4323-B2B0-EB6406FDC3F5}" sibTransId="{5EDB33DC-0CCC-4437-9AF9-21CAB5406296}"/>
    <dgm:cxn modelId="{3FCBF0BF-F11E-4C34-9C48-98A9CE875DBC}" type="presOf" srcId="{3C8B5A38-7736-42D9-BCBB-1028316667F9}" destId="{AF960E1E-500C-4505-9C2E-ED6E23B00563}" srcOrd="0" destOrd="0" presId="urn:microsoft.com/office/officeart/2005/8/layout/vList5"/>
    <dgm:cxn modelId="{D2CA8C57-A240-4050-8BE1-0DFEAE802B24}" type="presOf" srcId="{7CD0979D-BBDC-4B06-9FCB-566187160CDD}" destId="{357D2594-2CA3-4ACA-B63A-5B77E73ECC53}" srcOrd="0" destOrd="0" presId="urn:microsoft.com/office/officeart/2005/8/layout/vList5"/>
    <dgm:cxn modelId="{5712026B-333A-4848-AC3E-79410E24F903}" srcId="{BDD78E7C-69E8-4B58-8884-A2FAD52C096D}" destId="{1B9E029A-8AC1-4F98-AC62-48D900737204}" srcOrd="0" destOrd="0" parTransId="{8D276C97-79CC-4C03-8BAE-63CC3EBE63D1}" sibTransId="{871900CE-4E96-487E-8683-293C639CB581}"/>
    <dgm:cxn modelId="{3AEF9281-9423-472B-A18A-F339EF2F335E}" type="presParOf" srcId="{3D97D752-2D7B-4304-8D0C-EB263D4F28CB}" destId="{797786D8-24A2-4A87-AEE5-8D2B3BACFF15}" srcOrd="0" destOrd="0" presId="urn:microsoft.com/office/officeart/2005/8/layout/vList5"/>
    <dgm:cxn modelId="{0F7B33E9-F6B7-4091-A1AF-93203CBF76A4}" type="presParOf" srcId="{797786D8-24A2-4A87-AEE5-8D2B3BACFF15}" destId="{1482E66E-1919-4877-B0E3-F51EAE860959}" srcOrd="0" destOrd="0" presId="urn:microsoft.com/office/officeart/2005/8/layout/vList5"/>
    <dgm:cxn modelId="{308404F3-947C-43A9-8F81-3A24E0C888F6}" type="presParOf" srcId="{797786D8-24A2-4A87-AEE5-8D2B3BACFF15}" destId="{5D0A4830-9C0C-491B-8F4E-66DD61A6DC6F}" srcOrd="1" destOrd="0" presId="urn:microsoft.com/office/officeart/2005/8/layout/vList5"/>
    <dgm:cxn modelId="{5EBDA648-40E5-4F52-BD6D-033B0C59BE21}" type="presParOf" srcId="{3D97D752-2D7B-4304-8D0C-EB263D4F28CB}" destId="{861E0C9A-FC3A-4ADB-9290-8A398EF93ABD}" srcOrd="1" destOrd="0" presId="urn:microsoft.com/office/officeart/2005/8/layout/vList5"/>
    <dgm:cxn modelId="{A00AD44A-1EBF-456B-92A2-BD6E307892C9}" type="presParOf" srcId="{3D97D752-2D7B-4304-8D0C-EB263D4F28CB}" destId="{FCBA2BC7-6918-49CF-A1E2-F50A9461F8D0}" srcOrd="2" destOrd="0" presId="urn:microsoft.com/office/officeart/2005/8/layout/vList5"/>
    <dgm:cxn modelId="{C792A92C-9A3A-46A9-9198-1AA2BEB6658E}" type="presParOf" srcId="{FCBA2BC7-6918-49CF-A1E2-F50A9461F8D0}" destId="{AF960E1E-500C-4505-9C2E-ED6E23B00563}" srcOrd="0" destOrd="0" presId="urn:microsoft.com/office/officeart/2005/8/layout/vList5"/>
    <dgm:cxn modelId="{46ABD18D-28F3-412D-8A20-2302EA3C366E}" type="presParOf" srcId="{FCBA2BC7-6918-49CF-A1E2-F50A9461F8D0}" destId="{357D2594-2CA3-4ACA-B63A-5B77E73ECC53}" srcOrd="1" destOrd="0" presId="urn:microsoft.com/office/officeart/2005/8/layout/vList5"/>
    <dgm:cxn modelId="{C16E8FF6-4AAC-49E3-A450-90415D7BE2B8}" type="presParOf" srcId="{3D97D752-2D7B-4304-8D0C-EB263D4F28CB}" destId="{C7F57B85-86AF-45A6-9CC9-873FF40CDF23}" srcOrd="3" destOrd="0" presId="urn:microsoft.com/office/officeart/2005/8/layout/vList5"/>
    <dgm:cxn modelId="{444E1175-96C8-4C0D-AF51-C651FF5241A0}" type="presParOf" srcId="{3D97D752-2D7B-4304-8D0C-EB263D4F28CB}" destId="{1BB41463-18D0-49D0-B43D-3F6EF78532B6}" srcOrd="4" destOrd="0" presId="urn:microsoft.com/office/officeart/2005/8/layout/vList5"/>
    <dgm:cxn modelId="{5D2B3978-FE6C-4DFE-A713-DD96B1CECFBF}" type="presParOf" srcId="{1BB41463-18D0-49D0-B43D-3F6EF78532B6}" destId="{C0CFBCE1-F2A4-4125-A300-9EB1891743E9}" srcOrd="0" destOrd="0" presId="urn:microsoft.com/office/officeart/2005/8/layout/vList5"/>
    <dgm:cxn modelId="{BDFF6FDF-25D3-406E-BA55-749D172D6822}" type="presParOf" srcId="{1BB41463-18D0-49D0-B43D-3F6EF78532B6}" destId="{E5C56CBC-0453-4A0B-937F-3D6CF78964B5}"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B1400A-9195-4928-9641-1A19D1B91269}" type="datetimeFigureOut">
              <a:rPr lang="en-US" smtClean="0"/>
              <a:pPr/>
              <a:t>7/6/2017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B93E35-C5B7-48C2-AA46-A7ACAAAAA2E5}" type="slidenum">
              <a:rPr lang="en-IN" smtClean="0"/>
              <a:pPr/>
              <a:t>‹#›</a:t>
            </a:fld>
            <a:endParaRPr lang="en-IN"/>
          </a:p>
        </p:txBody>
      </p:sp>
    </p:spTree>
    <p:extLst>
      <p:ext uri="{BB962C8B-B14F-4D97-AF65-F5344CB8AC3E}">
        <p14:creationId xmlns="" xmlns:p14="http://schemas.microsoft.com/office/powerpoint/2010/main" val="367011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1E442A3-7049-4A65-8F80-F0A579982400}" type="slidenum">
              <a:rPr lang="en-US" smtClean="0"/>
              <a:pPr>
                <a:defRPr/>
              </a:pPr>
              <a:t>2</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17</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18</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21</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22</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23</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24</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4</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27</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28</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29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7</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8</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9</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10</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4C090D-6B23-4B24-94B3-052EC1BF461F}" type="slidenum">
              <a:rPr lang="en-US" smtClean="0"/>
              <a:pPr>
                <a:defRPr/>
              </a:pPr>
              <a:t>15</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68351B4-2FCC-459C-B640-9F545C8871AF}" type="datetime9">
              <a:rPr lang="en-IN" smtClean="0"/>
              <a:pPr/>
              <a:t>06-07-2017 10:02:45</a:t>
            </a:fld>
            <a:endParaRPr lang="en-US"/>
          </a:p>
        </p:txBody>
      </p:sp>
      <p:sp>
        <p:nvSpPr>
          <p:cNvPr id="2" name="Footer Placeholder 1"/>
          <p:cNvSpPr>
            <a:spLocks noGrp="1"/>
          </p:cNvSpPr>
          <p:nvPr>
            <p:ph type="ftr" sz="quarter" idx="11"/>
          </p:nvPr>
        </p:nvSpPr>
        <p:spPr/>
        <p:txBody>
          <a:bodyPr/>
          <a:lstStyle/>
          <a:p>
            <a:r>
              <a:rPr lang="en-US" smtClean="0"/>
              <a:t>Introduction to Social Work Methods</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69D003-229B-4E6E-A85E-03278F28446E}" type="datetime9">
              <a:rPr lang="en-IN" smtClean="0"/>
              <a:pPr/>
              <a:t>06-07-2017 10:02:45</a:t>
            </a:fld>
            <a:endParaRPr lang="en-US"/>
          </a:p>
        </p:txBody>
      </p:sp>
      <p:sp>
        <p:nvSpPr>
          <p:cNvPr id="5" name="Footer Placeholder 4"/>
          <p:cNvSpPr>
            <a:spLocks noGrp="1"/>
          </p:cNvSpPr>
          <p:nvPr>
            <p:ph type="ftr" sz="quarter" idx="11"/>
          </p:nvPr>
        </p:nvSpPr>
        <p:spPr/>
        <p:txBody>
          <a:bodyPr/>
          <a:lstStyle/>
          <a:p>
            <a:r>
              <a:rPr lang="en-US" smtClean="0"/>
              <a:t>Introduction to Social Work Methods</a:t>
            </a:r>
            <a:endParaRPr lang="en-US"/>
          </a:p>
        </p:txBody>
      </p:sp>
      <p:sp>
        <p:nvSpPr>
          <p:cNvPr id="6" name="Slide Number Placeholder 5"/>
          <p:cNvSpPr>
            <a:spLocks noGrp="1"/>
          </p:cNvSpPr>
          <p:nvPr>
            <p:ph type="sldNum" sz="quarter" idx="12"/>
          </p:nvPr>
        </p:nvSpPr>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68C6C3-1A58-4397-A542-A3642B2184BD}" type="datetime9">
              <a:rPr lang="en-IN" smtClean="0"/>
              <a:pPr/>
              <a:t>06-07-2017 10:02:45</a:t>
            </a:fld>
            <a:endParaRPr lang="en-US"/>
          </a:p>
        </p:txBody>
      </p:sp>
      <p:sp>
        <p:nvSpPr>
          <p:cNvPr id="5" name="Footer Placeholder 4"/>
          <p:cNvSpPr>
            <a:spLocks noGrp="1"/>
          </p:cNvSpPr>
          <p:nvPr>
            <p:ph type="ftr" sz="quarter" idx="11"/>
          </p:nvPr>
        </p:nvSpPr>
        <p:spPr/>
        <p:txBody>
          <a:bodyPr/>
          <a:lstStyle/>
          <a:p>
            <a:r>
              <a:rPr lang="en-US" smtClean="0"/>
              <a:t>Introduction to Social Work Methods</a:t>
            </a:r>
            <a:endParaRPr lang="en-US"/>
          </a:p>
        </p:txBody>
      </p:sp>
      <p:sp>
        <p:nvSpPr>
          <p:cNvPr id="6" name="Slide Number Placeholder 5"/>
          <p:cNvSpPr>
            <a:spLocks noGrp="1"/>
          </p:cNvSpPr>
          <p:nvPr>
            <p:ph type="sldNum" sz="quarter" idx="12"/>
          </p:nvPr>
        </p:nvSpPr>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AE4C8EA-2D2B-4ADB-A55F-33007AB78B05}" type="datetime9">
              <a:rPr lang="en-IN" smtClean="0"/>
              <a:pPr/>
              <a:t>06-07-2017 10:02:45</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en-US" smtClean="0"/>
              <a:t>Introduction to Social Work Methods</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3B5789E-8A11-400C-B3FF-98695C41C726}" type="datetime9">
              <a:rPr lang="en-IN" smtClean="0"/>
              <a:pPr/>
              <a:t>06-07-2017 10:02:45</a:t>
            </a:fld>
            <a:endParaRPr lang="en-US"/>
          </a:p>
        </p:txBody>
      </p:sp>
      <p:sp>
        <p:nvSpPr>
          <p:cNvPr id="11" name="Footer Placeholder 10"/>
          <p:cNvSpPr>
            <a:spLocks noGrp="1"/>
          </p:cNvSpPr>
          <p:nvPr>
            <p:ph type="ftr" sz="quarter" idx="11"/>
          </p:nvPr>
        </p:nvSpPr>
        <p:spPr/>
        <p:txBody>
          <a:bodyPr/>
          <a:lstStyle/>
          <a:p>
            <a:r>
              <a:rPr lang="en-US" smtClean="0"/>
              <a:t>Introduction to Social Work Methods</a:t>
            </a:r>
            <a:endParaRPr lang="en-US"/>
          </a:p>
        </p:txBody>
      </p:sp>
      <p:sp>
        <p:nvSpPr>
          <p:cNvPr id="16" name="Slide Number Placeholder 15"/>
          <p:cNvSpPr>
            <a:spLocks noGrp="1"/>
          </p:cNvSpPr>
          <p:nvPr>
            <p:ph type="sldNum" sz="quarter" idx="12"/>
          </p:nvPr>
        </p:nvSpPr>
        <p:spPr/>
        <p:txBody>
          <a:bodyPr/>
          <a:lstStyle/>
          <a:p>
            <a:fld id="{5767531D-E113-42A6-B151-977A2B9C882D}"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8CC0DC0-5E2E-4822-B75C-009BCF69EFD3}" type="datetime9">
              <a:rPr lang="en-IN" smtClean="0"/>
              <a:pPr/>
              <a:t>06-07-2017 10:02:45</a:t>
            </a:fld>
            <a:endParaRPr lang="en-US"/>
          </a:p>
        </p:txBody>
      </p:sp>
      <p:sp>
        <p:nvSpPr>
          <p:cNvPr id="10" name="Footer Placeholder 9"/>
          <p:cNvSpPr>
            <a:spLocks noGrp="1"/>
          </p:cNvSpPr>
          <p:nvPr>
            <p:ph type="ftr" sz="quarter" idx="11"/>
          </p:nvPr>
        </p:nvSpPr>
        <p:spPr/>
        <p:txBody>
          <a:bodyPr/>
          <a:lstStyle/>
          <a:p>
            <a:r>
              <a:rPr lang="en-US" smtClean="0"/>
              <a:t>Introduction to Social Work Methods</a:t>
            </a:r>
            <a:endParaRPr lang="en-US"/>
          </a:p>
        </p:txBody>
      </p:sp>
      <p:sp>
        <p:nvSpPr>
          <p:cNvPr id="31" name="Slide Number Placeholder 30"/>
          <p:cNvSpPr>
            <a:spLocks noGrp="1"/>
          </p:cNvSpPr>
          <p:nvPr>
            <p:ph type="sldNum" sz="quarter" idx="12"/>
          </p:nvPr>
        </p:nvSpPr>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5A13AC7-4703-42C4-A3FB-790C5DBAF46E}" type="datetime9">
              <a:rPr lang="en-IN" smtClean="0"/>
              <a:pPr/>
              <a:t>06-07-2017 10:02:45</a:t>
            </a:fld>
            <a:endParaRPr lang="en-US"/>
          </a:p>
        </p:txBody>
      </p:sp>
      <p:sp>
        <p:nvSpPr>
          <p:cNvPr id="6" name="Footer Placeholder 5"/>
          <p:cNvSpPr>
            <a:spLocks noGrp="1"/>
          </p:cNvSpPr>
          <p:nvPr>
            <p:ph type="ftr" sz="quarter" idx="11"/>
          </p:nvPr>
        </p:nvSpPr>
        <p:spPr/>
        <p:txBody>
          <a:bodyPr/>
          <a:lstStyle/>
          <a:p>
            <a:r>
              <a:rPr lang="en-US" smtClean="0"/>
              <a:t>Introduction to Social Work Methods</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767531D-E113-42A6-B151-977A2B9C882D}"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4F82D0-8A5F-4CF9-B383-5DC1DA86CB0B}" type="datetime9">
              <a:rPr lang="en-IN" smtClean="0"/>
              <a:pPr/>
              <a:t>06-07-2017 10:02:45</a:t>
            </a:fld>
            <a:endParaRPr lang="en-US"/>
          </a:p>
        </p:txBody>
      </p:sp>
      <p:sp>
        <p:nvSpPr>
          <p:cNvPr id="21" name="Footer Placeholder 20"/>
          <p:cNvSpPr>
            <a:spLocks noGrp="1"/>
          </p:cNvSpPr>
          <p:nvPr>
            <p:ph type="ftr" sz="quarter" idx="11"/>
          </p:nvPr>
        </p:nvSpPr>
        <p:spPr/>
        <p:txBody>
          <a:bodyPr/>
          <a:lstStyle/>
          <a:p>
            <a:r>
              <a:rPr lang="en-US" smtClean="0"/>
              <a:t>Introduction to Social Work Methods</a:t>
            </a:r>
            <a:endParaRPr lang="en-US"/>
          </a:p>
        </p:txBody>
      </p:sp>
      <p:sp>
        <p:nvSpPr>
          <p:cNvPr id="6" name="Slide Number Placeholder 5"/>
          <p:cNvSpPr>
            <a:spLocks noGrp="1"/>
          </p:cNvSpPr>
          <p:nvPr>
            <p:ph type="sldNum" sz="quarter" idx="12"/>
          </p:nvPr>
        </p:nvSpPr>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62EBE0-EDDE-4056-B636-2BA1EC67520A}" type="datetime9">
              <a:rPr lang="en-IN" smtClean="0"/>
              <a:pPr/>
              <a:t>06-07-2017 10:02:45</a:t>
            </a:fld>
            <a:endParaRPr lang="en-US"/>
          </a:p>
        </p:txBody>
      </p:sp>
      <p:sp>
        <p:nvSpPr>
          <p:cNvPr id="24" name="Footer Placeholder 23"/>
          <p:cNvSpPr>
            <a:spLocks noGrp="1"/>
          </p:cNvSpPr>
          <p:nvPr>
            <p:ph type="ftr" sz="quarter" idx="11"/>
          </p:nvPr>
        </p:nvSpPr>
        <p:spPr/>
        <p:txBody>
          <a:bodyPr/>
          <a:lstStyle/>
          <a:p>
            <a:r>
              <a:rPr lang="en-US" smtClean="0"/>
              <a:t>Introduction to Social Work Methods</a:t>
            </a:r>
            <a:endParaRPr lang="en-US"/>
          </a:p>
        </p:txBody>
      </p:sp>
      <p:sp>
        <p:nvSpPr>
          <p:cNvPr id="7" name="Slide Number Placeholder 6"/>
          <p:cNvSpPr>
            <a:spLocks noGrp="1"/>
          </p:cNvSpPr>
          <p:nvPr>
            <p:ph type="sldNum" sz="quarter" idx="12"/>
          </p:nvPr>
        </p:nvSpPr>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FA1C0A0-2140-4403-81F4-33DE89625020}" type="datetime9">
              <a:rPr lang="en-IN" smtClean="0"/>
              <a:pPr/>
              <a:t>06-07-2017 10:02:45</a:t>
            </a:fld>
            <a:endParaRPr lang="en-US"/>
          </a:p>
        </p:txBody>
      </p:sp>
      <p:sp>
        <p:nvSpPr>
          <p:cNvPr id="29" name="Footer Placeholder 28"/>
          <p:cNvSpPr>
            <a:spLocks noGrp="1"/>
          </p:cNvSpPr>
          <p:nvPr>
            <p:ph type="ftr" sz="quarter" idx="11"/>
          </p:nvPr>
        </p:nvSpPr>
        <p:spPr/>
        <p:txBody>
          <a:bodyPr/>
          <a:lstStyle/>
          <a:p>
            <a:r>
              <a:rPr lang="en-US" smtClean="0"/>
              <a:t>Introduction to Social Work Methods</a:t>
            </a:r>
            <a:endParaRPr lang="en-US"/>
          </a:p>
        </p:txBody>
      </p:sp>
      <p:sp>
        <p:nvSpPr>
          <p:cNvPr id="7" name="Slide Number Placeholder 6"/>
          <p:cNvSpPr>
            <a:spLocks noGrp="1"/>
          </p:cNvSpPr>
          <p:nvPr>
            <p:ph type="sldNum" sz="quarter" idx="12"/>
          </p:nvPr>
        </p:nvSpPr>
        <p:spPr/>
        <p:txBody>
          <a:bodyPr/>
          <a:lstStyle/>
          <a:p>
            <a:fld id="{5767531D-E113-42A6-B151-977A2B9C882D}" type="slidenum">
              <a:rPr lang="en-US" smtClean="0"/>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1E35F39-AE59-4883-9555-A10D831212E9}" type="datetime9">
              <a:rPr lang="en-IN" smtClean="0"/>
              <a:pPr/>
              <a:t>06-07-2017 10:02:45</a:t>
            </a:fld>
            <a:endParaRPr lang="en-US"/>
          </a:p>
        </p:txBody>
      </p:sp>
      <p:sp>
        <p:nvSpPr>
          <p:cNvPr id="5" name="Footer Placeholder 4"/>
          <p:cNvSpPr>
            <a:spLocks noGrp="1"/>
          </p:cNvSpPr>
          <p:nvPr>
            <p:ph type="ftr" sz="quarter" idx="11"/>
          </p:nvPr>
        </p:nvSpPr>
        <p:spPr/>
        <p:txBody>
          <a:bodyPr/>
          <a:lstStyle/>
          <a:p>
            <a:r>
              <a:rPr lang="en-US" smtClean="0"/>
              <a:t>Introduction to Social Work Methods</a:t>
            </a:r>
            <a:endParaRPr lang="en-US"/>
          </a:p>
        </p:txBody>
      </p:sp>
      <p:sp>
        <p:nvSpPr>
          <p:cNvPr id="31" name="Slide Number Placeholder 30"/>
          <p:cNvSpPr>
            <a:spLocks noGrp="1"/>
          </p:cNvSpPr>
          <p:nvPr>
            <p:ph type="sldNum" sz="quarter" idx="12"/>
          </p:nvPr>
        </p:nvSpPr>
        <p:spPr/>
        <p:txBody>
          <a:bodyPr/>
          <a:lstStyle/>
          <a:p>
            <a:fld id="{5767531D-E113-42A6-B151-977A2B9C882D}"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64282ED-D773-4443-89D8-70FFC7155E14}" type="datetime9">
              <a:rPr lang="en-IN" smtClean="0"/>
              <a:pPr/>
              <a:t>06-07-2017 10:02:45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Introduction to Social Work Methods</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767531D-E113-42A6-B151-977A2B9C882D}"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push/>
  </p:transition>
  <p:hf hd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09600"/>
            <a:ext cx="7851775" cy="2286000"/>
          </a:xfrm>
        </p:spPr>
        <p:txBody>
          <a:bodyPr/>
          <a:lstStyle/>
          <a:p>
            <a:pPr algn="ctr" eaLnBrk="1" fontAlgn="auto" hangingPunct="1">
              <a:spcAft>
                <a:spcPts val="0"/>
              </a:spcAft>
              <a:defRPr/>
            </a:pPr>
            <a:r>
              <a:rPr lang="en-US" sz="6000" dirty="0" smtClean="0">
                <a:solidFill>
                  <a:srgbClr val="00B0F0"/>
                </a:solidFill>
                <a:effectLst>
                  <a:outerShdw blurRad="38100" dist="38100" dir="2700000" algn="tl">
                    <a:srgbClr val="000000">
                      <a:alpha val="43137"/>
                    </a:srgbClr>
                  </a:outerShdw>
                </a:effectLst>
              </a:rPr>
              <a:t>MSW I Semester I </a:t>
            </a:r>
            <a:br>
              <a:rPr lang="en-US" sz="6000" dirty="0" smtClean="0">
                <a:solidFill>
                  <a:srgbClr val="00B0F0"/>
                </a:solidFill>
                <a:effectLst>
                  <a:outerShdw blurRad="38100" dist="38100" dir="2700000" algn="tl">
                    <a:srgbClr val="000000">
                      <a:alpha val="43137"/>
                    </a:srgbClr>
                  </a:outerShdw>
                </a:effectLst>
              </a:rPr>
            </a:br>
            <a:r>
              <a:rPr lang="en-US" sz="6000" dirty="0" smtClean="0">
                <a:solidFill>
                  <a:srgbClr val="C00000"/>
                </a:solidFill>
                <a:effectLst>
                  <a:outerShdw blurRad="38100" dist="38100" dir="2700000" algn="tl">
                    <a:srgbClr val="000000">
                      <a:alpha val="43137"/>
                    </a:srgbClr>
                  </a:outerShdw>
                </a:effectLst>
              </a:rPr>
              <a:t>G V</a:t>
            </a:r>
            <a:endParaRPr lang="en-US" dirty="0">
              <a:solidFill>
                <a:srgbClr val="C000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2209800"/>
            <a:ext cx="8915400" cy="3200400"/>
          </a:xfrm>
        </p:spPr>
        <p:txBody>
          <a:bodyPr/>
          <a:lstStyle/>
          <a:p>
            <a:pPr marR="0" algn="ctr" eaLnBrk="1" hangingPunct="1">
              <a:defRPr/>
            </a:pPr>
            <a:r>
              <a:rPr lang="en-US" sz="4800" b="1" dirty="0" smtClean="0">
                <a:solidFill>
                  <a:srgbClr val="00B050"/>
                </a:solidFill>
                <a:effectLst>
                  <a:outerShdw blurRad="38100" dist="38100" dir="2700000" algn="tl">
                    <a:srgbClr val="000000">
                      <a:alpha val="43137"/>
                    </a:srgbClr>
                  </a:outerShdw>
                </a:effectLst>
              </a:rPr>
              <a:t>Methods of Social Work – I: </a:t>
            </a:r>
          </a:p>
          <a:p>
            <a:pPr marR="0" algn="ctr" eaLnBrk="1" hangingPunct="1">
              <a:defRPr/>
            </a:pPr>
            <a:r>
              <a:rPr lang="en-US" sz="4800" b="1" dirty="0" smtClean="0">
                <a:solidFill>
                  <a:srgbClr val="00B050"/>
                </a:solidFill>
                <a:effectLst>
                  <a:outerShdw blurRad="38100" dist="38100" dir="2700000" algn="tl">
                    <a:srgbClr val="000000">
                      <a:alpha val="43137"/>
                    </a:srgbClr>
                  </a:outerShdw>
                </a:effectLst>
              </a:rPr>
              <a:t>Work with Individuals and Families (Social Casework)</a:t>
            </a:r>
            <a:endParaRPr lang="en-US" sz="2800" b="1" dirty="0" smtClean="0">
              <a:solidFill>
                <a:srgbClr val="00B050"/>
              </a:solidFill>
              <a:effectLst>
                <a:outerShdw blurRad="38100" dist="38100" dir="2700000" algn="tl">
                  <a:srgbClr val="000000">
                    <a:alpha val="43137"/>
                  </a:srgbClr>
                </a:outerShdw>
              </a:effectLst>
            </a:endParaRPr>
          </a:p>
          <a:p>
            <a:pPr marR="0" eaLnBrk="1" hangingPunct="1">
              <a:defRPr/>
            </a:pPr>
            <a:endParaRPr lang="en-US" sz="2800" b="1" dirty="0" smtClean="0">
              <a:solidFill>
                <a:srgbClr val="00B050"/>
              </a:solidFill>
              <a:effectLst>
                <a:outerShdw blurRad="38100" dist="38100" dir="2700000" algn="tl">
                  <a:srgbClr val="000000">
                    <a:alpha val="43137"/>
                  </a:srgbClr>
                </a:outerShdw>
              </a:effectLst>
            </a:endParaRPr>
          </a:p>
        </p:txBody>
      </p:sp>
      <p:sp>
        <p:nvSpPr>
          <p:cNvPr id="5" name="Subtitle 2"/>
          <p:cNvSpPr txBox="1">
            <a:spLocks/>
          </p:cNvSpPr>
          <p:nvPr/>
        </p:nvSpPr>
        <p:spPr>
          <a:xfrm>
            <a:off x="4648200" y="4572000"/>
            <a:ext cx="4038600" cy="1391851"/>
          </a:xfrm>
          <a:prstGeom prst="rect">
            <a:avLst/>
          </a:prstGeom>
        </p:spPr>
        <p:txBody>
          <a:bodyPr vert="horz" anchor="b">
            <a:normAutofit/>
          </a:bodyPr>
          <a:lstStyle/>
          <a:p>
            <a:pPr marL="0" marR="0" lvl="0" indent="0" algn="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n-US" sz="2800" b="1" i="1" u="none" strike="noStrike" kern="1200" cap="none" spc="0" normalizeH="0" baseline="0" noProof="0" smtClean="0">
                <a:ln>
                  <a:noFill/>
                </a:ln>
                <a:solidFill>
                  <a:schemeClr val="tx2">
                    <a:shade val="75000"/>
                  </a:schemeClr>
                </a:solidFill>
                <a:effectLst/>
                <a:uLnTx/>
                <a:uFillTx/>
                <a:latin typeface="+mn-lt"/>
                <a:ea typeface="+mn-ea"/>
                <a:cs typeface="+mn-cs"/>
              </a:rPr>
              <a:t>Dr. Jaimon Varghese</a:t>
            </a:r>
            <a:endParaRPr kumimoji="0" lang="en-US" sz="2800" b="1" i="1" u="none" strike="noStrike" kern="1200" cap="none" spc="0" normalizeH="0" baseline="0" noProof="0" dirty="0" smtClean="0">
              <a:ln>
                <a:noFill/>
              </a:ln>
              <a:solidFill>
                <a:schemeClr val="tx2">
                  <a:shade val="75000"/>
                </a:schemeClr>
              </a:solidFill>
              <a:effectLst/>
              <a:uLnTx/>
              <a:uFillTx/>
              <a:latin typeface="+mn-lt"/>
              <a:ea typeface="+mn-ea"/>
              <a:cs typeface="+mn-cs"/>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0"/>
            <a:ext cx="8305800" cy="1295400"/>
          </a:xfrm>
          <a:prstGeom prst="rect">
            <a:avLst/>
          </a:prstGeom>
          <a:noFill/>
          <a:ln w="9525">
            <a:noFill/>
            <a:miter lim="800000"/>
            <a:headEnd/>
            <a:tailEnd/>
          </a:ln>
        </p:spPr>
        <p:txBody>
          <a:bodyPr anchor="ctr"/>
          <a:lstStyle/>
          <a:p>
            <a:pPr algn="ctr"/>
            <a:r>
              <a:rPr lang="en-US" sz="3600" b="1" dirty="0" smtClean="0">
                <a:solidFill>
                  <a:srgbClr val="FF0000"/>
                </a:solidFill>
                <a:effectLst>
                  <a:outerShdw blurRad="38100" dist="38100" dir="2700000" algn="tl">
                    <a:srgbClr val="000000">
                      <a:alpha val="43137"/>
                    </a:srgbClr>
                  </a:outerShdw>
                </a:effectLst>
              </a:rPr>
              <a:t>Introduction to Social Work Methods</a:t>
            </a:r>
            <a:endParaRPr lang="en-US" sz="3600" b="1" dirty="0">
              <a:solidFill>
                <a:srgbClr val="FF0000"/>
              </a:solidFill>
              <a:effectLst>
                <a:outerShdw blurRad="38100" dist="38100" dir="2700000" algn="tl">
                  <a:srgbClr val="000000">
                    <a:alpha val="43137"/>
                  </a:srgbClr>
                </a:outerShdw>
              </a:effectLst>
            </a:endParaRPr>
          </a:p>
        </p:txBody>
      </p:sp>
      <p:sp>
        <p:nvSpPr>
          <p:cNvPr id="12291" name="Rectangle 3"/>
          <p:cNvSpPr>
            <a:spLocks noChangeArrowheads="1"/>
          </p:cNvSpPr>
          <p:nvPr/>
        </p:nvSpPr>
        <p:spPr bwMode="auto">
          <a:xfrm>
            <a:off x="990600" y="1219200"/>
            <a:ext cx="7239000" cy="5410200"/>
          </a:xfrm>
          <a:prstGeom prst="rect">
            <a:avLst/>
          </a:prstGeom>
          <a:noFill/>
          <a:ln w="9525">
            <a:noFill/>
            <a:miter lim="800000"/>
            <a:headEnd/>
            <a:tailEnd/>
          </a:ln>
        </p:spPr>
        <p:txBody>
          <a:bodyPr/>
          <a:lstStyle/>
          <a:p>
            <a:pPr marL="812800" indent="-812800">
              <a:buFont typeface="+mj-lt"/>
              <a:buAutoNum type="arabicPeriod" startAt="4"/>
            </a:pPr>
            <a:r>
              <a:rPr lang="en-US" sz="3200" b="1" dirty="0" smtClean="0">
                <a:solidFill>
                  <a:srgbClr val="0070C0"/>
                </a:solidFill>
              </a:rPr>
              <a:t>Social Action</a:t>
            </a:r>
          </a:p>
          <a:p>
            <a:pPr marL="1270000" lvl="1" indent="-812800">
              <a:buFont typeface="Arial" pitchFamily="34" charset="0"/>
              <a:buChar char="•"/>
            </a:pPr>
            <a:r>
              <a:rPr lang="en-US" sz="3200" b="1" dirty="0" smtClean="0">
                <a:solidFill>
                  <a:srgbClr val="0070C0"/>
                </a:solidFill>
              </a:rPr>
              <a:t>Advocacy &amp; Campaign</a:t>
            </a:r>
          </a:p>
          <a:p>
            <a:pPr marL="1270000" lvl="1" indent="-812800">
              <a:buFont typeface="Arial" pitchFamily="34" charset="0"/>
              <a:buChar char="•"/>
            </a:pPr>
            <a:r>
              <a:rPr lang="en-US" sz="3200" b="1" dirty="0" smtClean="0">
                <a:solidFill>
                  <a:srgbClr val="0070C0"/>
                </a:solidFill>
              </a:rPr>
              <a:t>Critical Social Work</a:t>
            </a:r>
          </a:p>
          <a:p>
            <a:pPr marL="812800" indent="-812800">
              <a:buFont typeface="+mj-lt"/>
              <a:buAutoNum type="arabicPeriod" startAt="4"/>
            </a:pPr>
            <a:r>
              <a:rPr lang="en-US" sz="3200" b="1" dirty="0" smtClean="0">
                <a:solidFill>
                  <a:srgbClr val="0070C0"/>
                </a:solidFill>
              </a:rPr>
              <a:t>Social Work Research</a:t>
            </a:r>
          </a:p>
          <a:p>
            <a:pPr marL="1270000" lvl="1" indent="-812800">
              <a:buFont typeface="Arial" pitchFamily="34" charset="0"/>
              <a:buChar char="•"/>
            </a:pPr>
            <a:r>
              <a:rPr lang="en-US" sz="3200" b="1" dirty="0" smtClean="0">
                <a:solidFill>
                  <a:srgbClr val="0070C0"/>
                </a:solidFill>
              </a:rPr>
              <a:t>Action  / Participatory</a:t>
            </a:r>
          </a:p>
          <a:p>
            <a:pPr marL="1270000" lvl="1" indent="-812800">
              <a:buFont typeface="Arial" pitchFamily="34" charset="0"/>
              <a:buChar char="•"/>
            </a:pPr>
            <a:r>
              <a:rPr lang="en-US" sz="3200" b="1" dirty="0" smtClean="0">
                <a:solidFill>
                  <a:srgbClr val="0070C0"/>
                </a:solidFill>
              </a:rPr>
              <a:t>Need assessment / Impact assessment</a:t>
            </a:r>
          </a:p>
          <a:p>
            <a:pPr marL="812800" indent="-812800">
              <a:buFont typeface="+mj-lt"/>
              <a:buAutoNum type="arabicPeriod" startAt="4"/>
            </a:pPr>
            <a:r>
              <a:rPr lang="en-US" sz="3200" b="1" dirty="0" smtClean="0">
                <a:solidFill>
                  <a:srgbClr val="0070C0"/>
                </a:solidFill>
              </a:rPr>
              <a:t>Social Welfare Administration</a:t>
            </a:r>
          </a:p>
          <a:p>
            <a:pPr marL="1270000" lvl="1" indent="-812800">
              <a:buFont typeface="Arial" pitchFamily="34" charset="0"/>
              <a:buChar char="•"/>
            </a:pPr>
            <a:r>
              <a:rPr lang="en-US" sz="3200" b="1" dirty="0" smtClean="0">
                <a:solidFill>
                  <a:srgbClr val="0070C0"/>
                </a:solidFill>
              </a:rPr>
              <a:t>Government sector</a:t>
            </a:r>
          </a:p>
          <a:p>
            <a:pPr marL="1270000" lvl="1" indent="-812800">
              <a:buFont typeface="Arial" pitchFamily="34" charset="0"/>
              <a:buChar char="•"/>
            </a:pPr>
            <a:r>
              <a:rPr lang="en-US" sz="3200" b="1" dirty="0" smtClean="0">
                <a:solidFill>
                  <a:srgbClr val="0070C0"/>
                </a:solidFill>
              </a:rPr>
              <a:t>Voluntary</a:t>
            </a:r>
          </a:p>
          <a:p>
            <a:pPr marL="812800" indent="-812800">
              <a:buFont typeface="+mj-lt"/>
              <a:buAutoNum type="arabicPeriod" startAt="4"/>
            </a:pP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06-07-2017 10:02:52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280" y="228601"/>
            <a:ext cx="8041440" cy="914400"/>
          </a:xfrm>
        </p:spPr>
        <p:txBody>
          <a:bodyPr/>
          <a:lstStyle/>
          <a:p>
            <a:r>
              <a:rPr lang="en-US" dirty="0" smtClean="0">
                <a:solidFill>
                  <a:srgbClr val="FF0000"/>
                </a:solidFill>
              </a:rPr>
              <a:t>Definition of Social Case work</a:t>
            </a:r>
            <a:endParaRPr lang="en-US" dirty="0">
              <a:solidFill>
                <a:srgbClr val="FF0000"/>
              </a:solidFill>
            </a:endParaRPr>
          </a:p>
        </p:txBody>
      </p:sp>
      <p:sp>
        <p:nvSpPr>
          <p:cNvPr id="3" name="Content Placeholder 2"/>
          <p:cNvSpPr>
            <a:spLocks noGrp="1"/>
          </p:cNvSpPr>
          <p:nvPr>
            <p:ph idx="1"/>
          </p:nvPr>
        </p:nvSpPr>
        <p:spPr>
          <a:xfrm>
            <a:off x="304800" y="1066800"/>
            <a:ext cx="8534400" cy="5410200"/>
          </a:xfrm>
        </p:spPr>
        <p:txBody>
          <a:bodyPr>
            <a:normAutofit/>
          </a:bodyPr>
          <a:lstStyle/>
          <a:p>
            <a:pPr marL="0" indent="0">
              <a:buNone/>
            </a:pPr>
            <a:r>
              <a:rPr lang="en-US" sz="4000" i="1" dirty="0" smtClean="0"/>
              <a:t>(Richmond, 1917:51)</a:t>
            </a:r>
          </a:p>
          <a:p>
            <a:pPr marL="0" indent="0">
              <a:buNone/>
            </a:pPr>
            <a:r>
              <a:rPr lang="en-US" sz="4000" i="1" dirty="0" smtClean="0"/>
              <a:t>‘In social diagnosis, there is the attempt to arrive at as exact a definition as possible of the social situation and personality of a given client. </a:t>
            </a:r>
            <a:endParaRPr lang="en-US" sz="4000" dirty="0">
              <a:solidFill>
                <a:srgbClr val="FF0000"/>
              </a:solidFill>
            </a:endParaRPr>
          </a:p>
        </p:txBody>
      </p:sp>
    </p:spTree>
    <p:extLst>
      <p:ext uri="{BB962C8B-B14F-4D97-AF65-F5344CB8AC3E}">
        <p14:creationId xmlns="" xmlns:p14="http://schemas.microsoft.com/office/powerpoint/2010/main" val="3451233111"/>
      </p:ext>
    </p:extLst>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280" y="228601"/>
            <a:ext cx="8041440" cy="914400"/>
          </a:xfrm>
        </p:spPr>
        <p:txBody>
          <a:bodyPr/>
          <a:lstStyle/>
          <a:p>
            <a:r>
              <a:rPr lang="en-US" dirty="0" smtClean="0">
                <a:solidFill>
                  <a:srgbClr val="FF0000"/>
                </a:solidFill>
              </a:rPr>
              <a:t>Definition of Social Case work</a:t>
            </a:r>
            <a:endParaRPr lang="en-US" dirty="0">
              <a:solidFill>
                <a:srgbClr val="FF0000"/>
              </a:solidFill>
            </a:endParaRPr>
          </a:p>
        </p:txBody>
      </p:sp>
      <p:sp>
        <p:nvSpPr>
          <p:cNvPr id="3" name="Content Placeholder 2"/>
          <p:cNvSpPr>
            <a:spLocks noGrp="1"/>
          </p:cNvSpPr>
          <p:nvPr>
            <p:ph idx="1"/>
          </p:nvPr>
        </p:nvSpPr>
        <p:spPr>
          <a:xfrm>
            <a:off x="304800" y="1066800"/>
            <a:ext cx="8534400" cy="5410200"/>
          </a:xfrm>
        </p:spPr>
        <p:txBody>
          <a:bodyPr>
            <a:normAutofit/>
          </a:bodyPr>
          <a:lstStyle/>
          <a:p>
            <a:pPr marL="0" indent="0">
              <a:buNone/>
            </a:pPr>
            <a:r>
              <a:rPr lang="en-US" sz="4400" i="1" dirty="0" smtClean="0"/>
              <a:t>‘Investigation or gathering of the evidence, begins the process, the critical examination and comparison of the evidence follow, and last come its interpretation  and definition of the social difficulty’ (Richmond, 1917:51)</a:t>
            </a:r>
            <a:endParaRPr lang="en-US" sz="4400" dirty="0">
              <a:solidFill>
                <a:srgbClr val="FF0000"/>
              </a:solidFill>
            </a:endParaRPr>
          </a:p>
        </p:txBody>
      </p:sp>
    </p:spTree>
    <p:extLst>
      <p:ext uri="{BB962C8B-B14F-4D97-AF65-F5344CB8AC3E}">
        <p14:creationId xmlns="" xmlns:p14="http://schemas.microsoft.com/office/powerpoint/2010/main" val="3451233111"/>
      </p:ext>
    </p:extLst>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280" y="228601"/>
            <a:ext cx="8041440" cy="914400"/>
          </a:xfrm>
        </p:spPr>
        <p:txBody>
          <a:bodyPr/>
          <a:lstStyle/>
          <a:p>
            <a:r>
              <a:rPr lang="en-US" dirty="0" smtClean="0">
                <a:solidFill>
                  <a:srgbClr val="FF0000"/>
                </a:solidFill>
              </a:rPr>
              <a:t>Definition of Social Case work</a:t>
            </a:r>
            <a:endParaRPr lang="en-US" dirty="0">
              <a:solidFill>
                <a:srgbClr val="FF0000"/>
              </a:solidFill>
            </a:endParaRPr>
          </a:p>
        </p:txBody>
      </p:sp>
      <p:sp>
        <p:nvSpPr>
          <p:cNvPr id="3" name="Content Placeholder 2"/>
          <p:cNvSpPr>
            <a:spLocks noGrp="1"/>
          </p:cNvSpPr>
          <p:nvPr>
            <p:ph idx="1"/>
          </p:nvPr>
        </p:nvSpPr>
        <p:spPr>
          <a:xfrm>
            <a:off x="304800" y="1066800"/>
            <a:ext cx="8534400" cy="5410200"/>
          </a:xfrm>
        </p:spPr>
        <p:txBody>
          <a:bodyPr>
            <a:normAutofit lnSpcReduction="10000"/>
          </a:bodyPr>
          <a:lstStyle/>
          <a:p>
            <a:pPr marL="0" indent="0">
              <a:buNone/>
            </a:pPr>
            <a:r>
              <a:rPr lang="en-US" sz="4000" i="1" dirty="0" smtClean="0"/>
              <a:t>‘An art in which knowledge of the science of human relations and skill in relationship are used to </a:t>
            </a:r>
            <a:r>
              <a:rPr lang="en-US" sz="4000" i="1" dirty="0" err="1" smtClean="0"/>
              <a:t>mobilise</a:t>
            </a:r>
            <a:r>
              <a:rPr lang="en-US" sz="4000" i="1" dirty="0" smtClean="0"/>
              <a:t> capacities in the individual and resources in the community appropriate for better adjustment between the client and all or any part of his total environment’ </a:t>
            </a:r>
          </a:p>
          <a:p>
            <a:pPr marL="0" indent="0">
              <a:buNone/>
            </a:pPr>
            <a:r>
              <a:rPr lang="en-US" sz="4000" i="1" dirty="0" smtClean="0"/>
              <a:t>(Bowers, 1949:417)</a:t>
            </a:r>
            <a:endParaRPr lang="en-US" sz="4000" dirty="0">
              <a:solidFill>
                <a:srgbClr val="FF0000"/>
              </a:solidFill>
            </a:endParaRPr>
          </a:p>
        </p:txBody>
      </p:sp>
    </p:spTree>
    <p:extLst>
      <p:ext uri="{BB962C8B-B14F-4D97-AF65-F5344CB8AC3E}">
        <p14:creationId xmlns="" xmlns:p14="http://schemas.microsoft.com/office/powerpoint/2010/main" val="3451233111"/>
      </p:ext>
    </p:extLst>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280" y="228601"/>
            <a:ext cx="8041440" cy="914400"/>
          </a:xfrm>
        </p:spPr>
        <p:txBody>
          <a:bodyPr/>
          <a:lstStyle/>
          <a:p>
            <a:r>
              <a:rPr lang="en-US" dirty="0" smtClean="0">
                <a:solidFill>
                  <a:srgbClr val="FF0000"/>
                </a:solidFill>
              </a:rPr>
              <a:t>Definition of Social Case work</a:t>
            </a:r>
            <a:endParaRPr lang="en-US" dirty="0">
              <a:solidFill>
                <a:srgbClr val="FF0000"/>
              </a:solidFill>
            </a:endParaRPr>
          </a:p>
        </p:txBody>
      </p:sp>
      <p:sp>
        <p:nvSpPr>
          <p:cNvPr id="3" name="Content Placeholder 2"/>
          <p:cNvSpPr>
            <a:spLocks noGrp="1"/>
          </p:cNvSpPr>
          <p:nvPr>
            <p:ph idx="1"/>
          </p:nvPr>
        </p:nvSpPr>
        <p:spPr>
          <a:xfrm>
            <a:off x="304800" y="1066800"/>
            <a:ext cx="8534400" cy="5410200"/>
          </a:xfrm>
        </p:spPr>
        <p:txBody>
          <a:bodyPr>
            <a:normAutofit/>
          </a:bodyPr>
          <a:lstStyle/>
          <a:p>
            <a:pPr marL="0" indent="0">
              <a:buNone/>
            </a:pPr>
            <a:r>
              <a:rPr lang="en-US" sz="4000" i="1" dirty="0" smtClean="0"/>
              <a:t>‘Social case work is a process used by certain human welfare agencies to help individuals to cope more effectively with their problems in social functioning (Perlman, 1957:4)</a:t>
            </a:r>
            <a:endParaRPr lang="en-US" sz="4000" dirty="0">
              <a:solidFill>
                <a:srgbClr val="FF0000"/>
              </a:solidFill>
            </a:endParaRPr>
          </a:p>
        </p:txBody>
      </p:sp>
    </p:spTree>
    <p:extLst>
      <p:ext uri="{BB962C8B-B14F-4D97-AF65-F5344CB8AC3E}">
        <p14:creationId xmlns="" xmlns:p14="http://schemas.microsoft.com/office/powerpoint/2010/main" val="3451233111"/>
      </p:ext>
    </p:extLst>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Social </a:t>
            </a:r>
            <a:r>
              <a:rPr lang="en-US" sz="3600" b="1" dirty="0" err="1" smtClean="0">
                <a:solidFill>
                  <a:srgbClr val="C00000"/>
                </a:solidFill>
              </a:rPr>
              <a:t>Groupwork</a:t>
            </a:r>
            <a:endParaRPr lang="en-US" sz="3600" b="1" dirty="0" smtClean="0">
              <a:solidFill>
                <a:srgbClr val="C00000"/>
              </a:solidFill>
            </a:endParaRPr>
          </a:p>
        </p:txBody>
      </p:sp>
      <p:sp>
        <p:nvSpPr>
          <p:cNvPr id="12291" name="Rectangle 3"/>
          <p:cNvSpPr>
            <a:spLocks noChangeArrowheads="1"/>
          </p:cNvSpPr>
          <p:nvPr/>
        </p:nvSpPr>
        <p:spPr bwMode="auto">
          <a:xfrm>
            <a:off x="609600" y="1371600"/>
            <a:ext cx="7620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Goal </a:t>
            </a:r>
            <a:r>
              <a:rPr lang="en-US" sz="3200" b="1" dirty="0" smtClean="0">
                <a:solidFill>
                  <a:srgbClr val="0070C0"/>
                </a:solidFill>
              </a:rPr>
              <a:t>directed activity with small groups of people aimed at meeting socio emotional needs and accomplishing tasks. </a:t>
            </a:r>
            <a:endParaRPr lang="en-US" sz="3200" b="1" dirty="0" smtClean="0">
              <a:solidFill>
                <a:srgbClr val="0070C0"/>
              </a:solidFill>
            </a:endParaRPr>
          </a:p>
          <a:p>
            <a:pPr marL="812800" indent="-812800">
              <a:spcBef>
                <a:spcPts val="1200"/>
              </a:spcBef>
              <a:buFont typeface="Arial" pitchFamily="34" charset="0"/>
              <a:buChar char="•"/>
            </a:pPr>
            <a:r>
              <a:rPr lang="en-US" sz="3200" b="1" dirty="0" smtClean="0">
                <a:solidFill>
                  <a:srgbClr val="0070C0"/>
                </a:solidFill>
              </a:rPr>
              <a:t>This </a:t>
            </a:r>
            <a:r>
              <a:rPr lang="en-US" sz="3200" b="1" dirty="0" smtClean="0">
                <a:solidFill>
                  <a:srgbClr val="0070C0"/>
                </a:solidFill>
              </a:rPr>
              <a:t>activity is directed to individual members of a group and to the group as a whole within a system of service delivery’ </a:t>
            </a:r>
            <a:r>
              <a:rPr lang="en-US" sz="3200" b="1" dirty="0" smtClean="0">
                <a:solidFill>
                  <a:srgbClr val="0070C0"/>
                </a:solidFill>
              </a:rPr>
              <a:t/>
            </a:r>
            <a:br>
              <a:rPr lang="en-US" sz="3200" b="1" dirty="0" smtClean="0">
                <a:solidFill>
                  <a:srgbClr val="0070C0"/>
                </a:solidFill>
              </a:rPr>
            </a:br>
            <a:r>
              <a:rPr lang="en-US" sz="2400" b="1" dirty="0" smtClean="0">
                <a:solidFill>
                  <a:srgbClr val="00B0F0"/>
                </a:solidFill>
              </a:rPr>
              <a:t>(</a:t>
            </a:r>
            <a:r>
              <a:rPr lang="en-US" sz="2400" b="1" dirty="0" smtClean="0">
                <a:solidFill>
                  <a:srgbClr val="00B0F0"/>
                </a:solidFill>
              </a:rPr>
              <a:t>Ronald W </a:t>
            </a:r>
            <a:r>
              <a:rPr lang="en-US" sz="2400" b="1" dirty="0" err="1" smtClean="0">
                <a:solidFill>
                  <a:srgbClr val="00B0F0"/>
                </a:solidFill>
              </a:rPr>
              <a:t>Toseland</a:t>
            </a:r>
            <a:r>
              <a:rPr lang="en-US" sz="2400" b="1" dirty="0" smtClean="0">
                <a:solidFill>
                  <a:srgbClr val="00B0F0"/>
                </a:solidFill>
              </a:rPr>
              <a:t> and Robert F Rivas, 1984:12)</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10:10:24</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15</a:t>
            </a:fld>
            <a:endParaRPr lang="en-US"/>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Social </a:t>
            </a:r>
            <a:r>
              <a:rPr lang="en-US" sz="3600" b="1" dirty="0" err="1" smtClean="0">
                <a:solidFill>
                  <a:srgbClr val="C00000"/>
                </a:solidFill>
              </a:rPr>
              <a:t>Groupwork</a:t>
            </a:r>
            <a:endParaRPr lang="en-US" sz="3600" b="1" dirty="0" smtClean="0">
              <a:solidFill>
                <a:srgbClr val="C00000"/>
              </a:solidFill>
            </a:endParaRPr>
          </a:p>
        </p:txBody>
      </p:sp>
      <p:sp>
        <p:nvSpPr>
          <p:cNvPr id="12291" name="Rectangle 3"/>
          <p:cNvSpPr>
            <a:spLocks noChangeArrowheads="1"/>
          </p:cNvSpPr>
          <p:nvPr/>
        </p:nvSpPr>
        <p:spPr bwMode="auto">
          <a:xfrm>
            <a:off x="609600" y="1371600"/>
            <a:ext cx="7620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‘Social group work is a method of social work which helps individuals to enhance their social functioning through purposeful group experience and to cope more effectively with their personal, group or community problems’ </a:t>
            </a:r>
            <a:r>
              <a:rPr lang="en-US" sz="3200" b="1" dirty="0" smtClean="0">
                <a:solidFill>
                  <a:srgbClr val="0070C0"/>
                </a:solidFill>
              </a:rPr>
              <a:t/>
            </a:r>
            <a:br>
              <a:rPr lang="en-US" sz="3200" b="1" dirty="0" smtClean="0">
                <a:solidFill>
                  <a:srgbClr val="0070C0"/>
                </a:solidFill>
              </a:rPr>
            </a:br>
            <a:r>
              <a:rPr lang="en-US" sz="3200" b="1" dirty="0" smtClean="0">
                <a:solidFill>
                  <a:srgbClr val="00B0F0"/>
                </a:solidFill>
              </a:rPr>
              <a:t>(</a:t>
            </a:r>
            <a:r>
              <a:rPr lang="en-US" sz="3200" b="1" dirty="0" smtClean="0">
                <a:solidFill>
                  <a:srgbClr val="00B0F0"/>
                </a:solidFill>
              </a:rPr>
              <a:t>Gisela </a:t>
            </a:r>
            <a:r>
              <a:rPr lang="en-US" sz="3200" b="1" dirty="0" err="1" smtClean="0">
                <a:solidFill>
                  <a:srgbClr val="00B0F0"/>
                </a:solidFill>
              </a:rPr>
              <a:t>Konopka</a:t>
            </a:r>
            <a:r>
              <a:rPr lang="en-US" sz="3200" b="1" dirty="0" smtClean="0">
                <a:solidFill>
                  <a:srgbClr val="00B0F0"/>
                </a:solidFill>
              </a:rPr>
              <a:t>, 1963:20).</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10:33:46</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16</a:t>
            </a:fld>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304800"/>
            <a:ext cx="91440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Group </a:t>
            </a:r>
            <a:r>
              <a:rPr lang="en-US" sz="3600" b="1" dirty="0" smtClean="0">
                <a:solidFill>
                  <a:srgbClr val="C00000"/>
                </a:solidFill>
              </a:rPr>
              <a:t>development stages</a:t>
            </a:r>
            <a:endParaRPr lang="en-US" sz="3600" b="1" dirty="0" smtClean="0">
              <a:solidFill>
                <a:srgbClr val="C00000"/>
              </a:solidFill>
            </a:endParaRPr>
          </a:p>
        </p:txBody>
      </p:sp>
      <p:sp>
        <p:nvSpPr>
          <p:cNvPr id="12291" name="Rectangle 3"/>
          <p:cNvSpPr>
            <a:spLocks noChangeArrowheads="1"/>
          </p:cNvSpPr>
          <p:nvPr/>
        </p:nvSpPr>
        <p:spPr bwMode="auto">
          <a:xfrm>
            <a:off x="457200" y="1066800"/>
            <a:ext cx="8305800" cy="5486400"/>
          </a:xfrm>
          <a:prstGeom prst="rect">
            <a:avLst/>
          </a:prstGeom>
          <a:noFill/>
          <a:ln w="9525">
            <a:noFill/>
            <a:miter lim="800000"/>
            <a:headEnd/>
            <a:tailEnd/>
          </a:ln>
        </p:spPr>
        <p:txBody>
          <a:bodyPr/>
          <a:lstStyle/>
          <a:p>
            <a:pPr marL="812800" indent="-812800">
              <a:spcBef>
                <a:spcPts val="1200"/>
              </a:spcBef>
              <a:buAutoNum type="arabicParenBoth"/>
            </a:pPr>
            <a:r>
              <a:rPr lang="en-US" sz="3200" b="1" dirty="0" smtClean="0">
                <a:solidFill>
                  <a:srgbClr val="0070C0"/>
                </a:solidFill>
              </a:rPr>
              <a:t>Beginning </a:t>
            </a:r>
            <a:r>
              <a:rPr lang="en-US" sz="3200" b="1" dirty="0" smtClean="0">
                <a:solidFill>
                  <a:srgbClr val="0070C0"/>
                </a:solidFill>
              </a:rPr>
              <a:t>stage – individuals, together for first time </a:t>
            </a:r>
            <a:endParaRPr lang="en-US" sz="3200" b="1" dirty="0" smtClean="0">
              <a:solidFill>
                <a:srgbClr val="0070C0"/>
              </a:solidFill>
            </a:endParaRPr>
          </a:p>
          <a:p>
            <a:pPr marL="812800" indent="-812800">
              <a:spcBef>
                <a:spcPts val="1200"/>
              </a:spcBef>
              <a:buAutoNum type="arabicParenBoth"/>
            </a:pPr>
            <a:r>
              <a:rPr lang="en-US" sz="3200" b="1" dirty="0" smtClean="0">
                <a:solidFill>
                  <a:srgbClr val="0070C0"/>
                </a:solidFill>
              </a:rPr>
              <a:t>Emergence </a:t>
            </a:r>
            <a:r>
              <a:rPr lang="en-US" sz="3200" b="1" dirty="0" smtClean="0">
                <a:solidFill>
                  <a:srgbClr val="0070C0"/>
                </a:solidFill>
              </a:rPr>
              <a:t>of some group feeling, </a:t>
            </a:r>
            <a:r>
              <a:rPr lang="en-US" sz="3200" b="1" dirty="0" err="1" smtClean="0">
                <a:solidFill>
                  <a:srgbClr val="0070C0"/>
                </a:solidFill>
              </a:rPr>
              <a:t>organisation</a:t>
            </a:r>
            <a:r>
              <a:rPr lang="en-US" sz="3200" b="1" dirty="0" smtClean="0">
                <a:solidFill>
                  <a:srgbClr val="0070C0"/>
                </a:solidFill>
              </a:rPr>
              <a:t> and programme </a:t>
            </a:r>
            <a:endParaRPr lang="en-US" sz="3200" b="1" dirty="0" smtClean="0">
              <a:solidFill>
                <a:srgbClr val="0070C0"/>
              </a:solidFill>
            </a:endParaRPr>
          </a:p>
          <a:p>
            <a:pPr marL="812800" indent="-812800">
              <a:spcBef>
                <a:spcPts val="1200"/>
              </a:spcBef>
              <a:buAutoNum type="arabicParenBoth"/>
            </a:pPr>
            <a:r>
              <a:rPr lang="en-US" sz="3200" b="1" dirty="0" smtClean="0">
                <a:solidFill>
                  <a:srgbClr val="0070C0"/>
                </a:solidFill>
              </a:rPr>
              <a:t>Development </a:t>
            </a:r>
            <a:r>
              <a:rPr lang="en-US" sz="3200" b="1" dirty="0" smtClean="0">
                <a:solidFill>
                  <a:srgbClr val="0070C0"/>
                </a:solidFill>
              </a:rPr>
              <a:t>of bond, purpose and cohesiveness </a:t>
            </a:r>
            <a:endParaRPr lang="en-US" sz="3200" b="1" dirty="0" smtClean="0">
              <a:solidFill>
                <a:srgbClr val="0070C0"/>
              </a:solidFill>
            </a:endParaRPr>
          </a:p>
          <a:p>
            <a:pPr marL="812800" indent="-812800">
              <a:spcBef>
                <a:spcPts val="1200"/>
              </a:spcBef>
              <a:buAutoNum type="arabicParenBoth"/>
            </a:pPr>
            <a:r>
              <a:rPr lang="en-US" sz="3200" b="1" dirty="0" smtClean="0">
                <a:solidFill>
                  <a:srgbClr val="0070C0"/>
                </a:solidFill>
              </a:rPr>
              <a:t>Strong </a:t>
            </a:r>
            <a:r>
              <a:rPr lang="en-US" sz="3200" b="1" dirty="0" smtClean="0">
                <a:solidFill>
                  <a:srgbClr val="0070C0"/>
                </a:solidFill>
              </a:rPr>
              <a:t>group feeling: goal attainment </a:t>
            </a:r>
            <a:endParaRPr lang="en-US" sz="3200" b="1" dirty="0" smtClean="0">
              <a:solidFill>
                <a:srgbClr val="0070C0"/>
              </a:solidFill>
            </a:endParaRPr>
          </a:p>
          <a:p>
            <a:pPr marL="812800" indent="-812800">
              <a:spcBef>
                <a:spcPts val="1200"/>
              </a:spcBef>
              <a:buAutoNum type="arabicParenBoth"/>
            </a:pPr>
            <a:r>
              <a:rPr lang="en-US" sz="3200" b="1" dirty="0" smtClean="0">
                <a:solidFill>
                  <a:srgbClr val="0070C0"/>
                </a:solidFill>
              </a:rPr>
              <a:t>Decline </a:t>
            </a:r>
            <a:r>
              <a:rPr lang="en-US" sz="3200" b="1" dirty="0" smtClean="0">
                <a:solidFill>
                  <a:srgbClr val="0070C0"/>
                </a:solidFill>
              </a:rPr>
              <a:t>in interest: best group feelings </a:t>
            </a:r>
            <a:endParaRPr lang="en-US" sz="3200" b="1" dirty="0" smtClean="0">
              <a:solidFill>
                <a:srgbClr val="0070C0"/>
              </a:solidFill>
            </a:endParaRPr>
          </a:p>
          <a:p>
            <a:pPr marL="812800" indent="-812800">
              <a:spcBef>
                <a:spcPts val="1200"/>
              </a:spcBef>
              <a:buAutoNum type="arabicParenBoth"/>
            </a:pPr>
            <a:r>
              <a:rPr lang="en-US" sz="3200" b="1" dirty="0" smtClean="0">
                <a:solidFill>
                  <a:srgbClr val="0070C0"/>
                </a:solidFill>
              </a:rPr>
              <a:t>Ending </a:t>
            </a:r>
            <a:r>
              <a:rPr lang="en-US" sz="3200" b="1" dirty="0" smtClean="0">
                <a:solidFill>
                  <a:srgbClr val="0070C0"/>
                </a:solidFill>
              </a:rPr>
              <a:t>stage – decision to discontinue as a group’ </a:t>
            </a:r>
            <a:r>
              <a:rPr lang="en-US" sz="3200" b="1" dirty="0" smtClean="0">
                <a:solidFill>
                  <a:srgbClr val="00B0F0"/>
                </a:solidFill>
              </a:rPr>
              <a:t>(</a:t>
            </a:r>
            <a:r>
              <a:rPr lang="en-US" sz="3200" b="1" dirty="0" err="1" smtClean="0">
                <a:solidFill>
                  <a:srgbClr val="00B0F0"/>
                </a:solidFill>
              </a:rPr>
              <a:t>Harleigh</a:t>
            </a:r>
            <a:r>
              <a:rPr lang="en-US" sz="3200" b="1" dirty="0" smtClean="0">
                <a:solidFill>
                  <a:srgbClr val="00B0F0"/>
                </a:solidFill>
              </a:rPr>
              <a:t> B </a:t>
            </a:r>
            <a:r>
              <a:rPr lang="en-US" sz="3200" b="1" dirty="0" err="1" smtClean="0">
                <a:solidFill>
                  <a:srgbClr val="00B0F0"/>
                </a:solidFill>
              </a:rPr>
              <a:t>Trecker</a:t>
            </a:r>
            <a:r>
              <a:rPr lang="en-US" sz="3200" b="1" dirty="0" smtClean="0">
                <a:solidFill>
                  <a:srgbClr val="00B0F0"/>
                </a:solidFill>
              </a:rPr>
              <a:t>, 1955:95).</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10:35:33</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17</a:t>
            </a:fld>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304800"/>
            <a:ext cx="91440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Group formation</a:t>
            </a:r>
            <a:endParaRPr lang="en-US" sz="3600" b="1" dirty="0" smtClean="0">
              <a:solidFill>
                <a:srgbClr val="C00000"/>
              </a:solidFill>
            </a:endParaRPr>
          </a:p>
        </p:txBody>
      </p:sp>
      <p:sp>
        <p:nvSpPr>
          <p:cNvPr id="12291" name="Rectangle 3"/>
          <p:cNvSpPr>
            <a:spLocks noChangeArrowheads="1"/>
          </p:cNvSpPr>
          <p:nvPr/>
        </p:nvSpPr>
        <p:spPr bwMode="auto">
          <a:xfrm>
            <a:off x="457200" y="1066800"/>
            <a:ext cx="8305800" cy="5486400"/>
          </a:xfrm>
          <a:prstGeom prst="rect">
            <a:avLst/>
          </a:prstGeom>
          <a:noFill/>
          <a:ln w="9525">
            <a:noFill/>
            <a:miter lim="800000"/>
            <a:headEnd/>
            <a:tailEnd/>
          </a:ln>
        </p:spPr>
        <p:txBody>
          <a:bodyPr/>
          <a:lstStyle/>
          <a:p>
            <a:pPr marL="812800" indent="-812800">
              <a:spcBef>
                <a:spcPts val="1200"/>
              </a:spcBef>
              <a:buAutoNum type="arabicParenBoth"/>
            </a:pPr>
            <a:r>
              <a:rPr lang="en-US" sz="3200" b="1" dirty="0" smtClean="0">
                <a:solidFill>
                  <a:srgbClr val="0070C0"/>
                </a:solidFill>
              </a:rPr>
              <a:t>Forming</a:t>
            </a:r>
          </a:p>
          <a:p>
            <a:pPr marL="812800" indent="-812800">
              <a:spcBef>
                <a:spcPts val="1200"/>
              </a:spcBef>
              <a:buAutoNum type="arabicParenBoth"/>
            </a:pPr>
            <a:r>
              <a:rPr lang="en-US" sz="3200" b="1" dirty="0" smtClean="0">
                <a:solidFill>
                  <a:srgbClr val="0070C0"/>
                </a:solidFill>
              </a:rPr>
              <a:t>Storming</a:t>
            </a:r>
          </a:p>
          <a:p>
            <a:pPr marL="812800" indent="-812800">
              <a:spcBef>
                <a:spcPts val="1200"/>
              </a:spcBef>
              <a:buAutoNum type="arabicParenBoth"/>
            </a:pPr>
            <a:r>
              <a:rPr lang="en-US" sz="3200" b="1" dirty="0" err="1" smtClean="0">
                <a:solidFill>
                  <a:srgbClr val="0070C0"/>
                </a:solidFill>
              </a:rPr>
              <a:t>Norming</a:t>
            </a:r>
            <a:endParaRPr lang="en-US" sz="3200" b="1" dirty="0" smtClean="0">
              <a:solidFill>
                <a:srgbClr val="0070C0"/>
              </a:solidFill>
            </a:endParaRPr>
          </a:p>
          <a:p>
            <a:pPr marL="812800" indent="-812800">
              <a:spcBef>
                <a:spcPts val="1200"/>
              </a:spcBef>
              <a:buAutoNum type="arabicParenBoth"/>
            </a:pPr>
            <a:r>
              <a:rPr lang="en-US" sz="3200" b="1" dirty="0" smtClean="0">
                <a:solidFill>
                  <a:srgbClr val="0070C0"/>
                </a:solidFill>
              </a:rPr>
              <a:t>Performing</a:t>
            </a:r>
          </a:p>
          <a:p>
            <a:pPr marL="812800" indent="-812800">
              <a:spcBef>
                <a:spcPts val="1200"/>
              </a:spcBef>
              <a:buAutoNum type="arabicParenBoth"/>
            </a:pPr>
            <a:r>
              <a:rPr lang="en-US" sz="3200" b="1" dirty="0" smtClean="0">
                <a:solidFill>
                  <a:srgbClr val="0070C0"/>
                </a:solidFill>
              </a:rPr>
              <a:t>Mourning</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10:39:59</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18</a:t>
            </a:fld>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Community </a:t>
            </a:r>
            <a:r>
              <a:rPr lang="en-US" sz="3600" b="1" dirty="0" err="1" smtClean="0">
                <a:solidFill>
                  <a:srgbClr val="C00000"/>
                </a:solidFill>
              </a:rPr>
              <a:t>organisation</a:t>
            </a:r>
            <a:endParaRPr lang="en-US" sz="3600" b="1" dirty="0" smtClean="0">
              <a:solidFill>
                <a:srgbClr val="C00000"/>
              </a:solidFill>
            </a:endParaRPr>
          </a:p>
        </p:txBody>
      </p:sp>
      <p:sp>
        <p:nvSpPr>
          <p:cNvPr id="12291" name="Rectangle 3"/>
          <p:cNvSpPr>
            <a:spLocks noChangeArrowheads="1"/>
          </p:cNvSpPr>
          <p:nvPr/>
        </p:nvSpPr>
        <p:spPr bwMode="auto">
          <a:xfrm>
            <a:off x="228600" y="1143000"/>
            <a:ext cx="8534400" cy="5715000"/>
          </a:xfrm>
          <a:prstGeom prst="rect">
            <a:avLst/>
          </a:prstGeom>
          <a:noFill/>
          <a:ln w="9525">
            <a:noFill/>
            <a:miter lim="800000"/>
            <a:headEnd/>
            <a:tailEnd/>
          </a:ln>
        </p:spPr>
        <p:txBody>
          <a:bodyPr/>
          <a:lstStyle/>
          <a:p>
            <a:pPr marL="812800" indent="-812800">
              <a:spcBef>
                <a:spcPts val="1200"/>
              </a:spcBef>
            </a:pPr>
            <a:r>
              <a:rPr lang="en-US" sz="3200" b="1" dirty="0" smtClean="0">
                <a:solidFill>
                  <a:srgbClr val="0070C0"/>
                </a:solidFill>
              </a:rPr>
              <a:t>‘Community </a:t>
            </a:r>
            <a:r>
              <a:rPr lang="en-US" sz="3200" b="1" dirty="0" err="1" smtClean="0">
                <a:solidFill>
                  <a:srgbClr val="0070C0"/>
                </a:solidFill>
              </a:rPr>
              <a:t>organisation</a:t>
            </a:r>
            <a:r>
              <a:rPr lang="en-US" sz="3200" b="1" dirty="0" smtClean="0">
                <a:solidFill>
                  <a:srgbClr val="0070C0"/>
                </a:solidFill>
              </a:rPr>
              <a:t> is to mean a process by which a community identifies its needs or objectives, develops the confidence and will to work at these needs or objectives, finds the resources (internal and / or external) to deal with these needs or objectives, takes action in respect to them, and in so doing extends and develops cooperative and collaborative attitudes and practices in the community’ </a:t>
            </a:r>
            <a:r>
              <a:rPr lang="en-US" sz="3200" b="1" dirty="0" smtClean="0">
                <a:solidFill>
                  <a:srgbClr val="0070C0"/>
                </a:solidFill>
              </a:rPr>
              <a:t/>
            </a:r>
            <a:br>
              <a:rPr lang="en-US" sz="3200" b="1" dirty="0" smtClean="0">
                <a:solidFill>
                  <a:srgbClr val="0070C0"/>
                </a:solidFill>
              </a:rPr>
            </a:br>
            <a:r>
              <a:rPr lang="en-US" sz="3200" b="1" dirty="0" smtClean="0">
                <a:solidFill>
                  <a:srgbClr val="00B0F0"/>
                </a:solidFill>
              </a:rPr>
              <a:t>(</a:t>
            </a:r>
            <a:r>
              <a:rPr lang="en-US" sz="3200" b="1" dirty="0" smtClean="0">
                <a:solidFill>
                  <a:srgbClr val="00B0F0"/>
                </a:solidFill>
              </a:rPr>
              <a:t>Murray G Ross, 1955:39).</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11:04:16</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19</a:t>
            </a:fld>
            <a:endParaRPr lang="en-US"/>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914400" y="0"/>
            <a:ext cx="7772400" cy="762000"/>
          </a:xfrm>
          <a:prstGeom prst="rect">
            <a:avLst/>
          </a:prstGeom>
          <a:noFill/>
          <a:ln w="9525">
            <a:noFill/>
            <a:miter lim="800000"/>
            <a:headEnd/>
            <a:tailEnd/>
          </a:ln>
        </p:spPr>
        <p:txBody>
          <a:bodyPr anchor="ctr"/>
          <a:lstStyle/>
          <a:p>
            <a:pPr algn="ctr"/>
            <a:r>
              <a:rPr lang="en-US" sz="2800" b="1" dirty="0">
                <a:solidFill>
                  <a:srgbClr val="C00000"/>
                </a:solidFill>
              </a:rPr>
              <a:t/>
            </a:r>
            <a:br>
              <a:rPr lang="en-US" sz="2800" b="1" dirty="0">
                <a:solidFill>
                  <a:srgbClr val="C00000"/>
                </a:solidFill>
              </a:rPr>
            </a:br>
            <a:r>
              <a:rPr lang="en-US" sz="3600" b="1" dirty="0">
                <a:solidFill>
                  <a:srgbClr val="800000"/>
                </a:solidFill>
              </a:rPr>
              <a:t> </a:t>
            </a:r>
            <a:r>
              <a:rPr lang="en-US" sz="3600" b="1" dirty="0">
                <a:solidFill>
                  <a:srgbClr val="FF33CC"/>
                </a:solidFill>
              </a:rPr>
              <a:t>Syllabus</a:t>
            </a:r>
            <a:endParaRPr lang="en-US" sz="2400" b="1" dirty="0">
              <a:solidFill>
                <a:srgbClr val="FF33CC"/>
              </a:solidFill>
            </a:endParaRPr>
          </a:p>
        </p:txBody>
      </p:sp>
      <p:sp>
        <p:nvSpPr>
          <p:cNvPr id="10243" name="Rectangle 3"/>
          <p:cNvSpPr>
            <a:spLocks noChangeArrowheads="1"/>
          </p:cNvSpPr>
          <p:nvPr/>
        </p:nvSpPr>
        <p:spPr bwMode="auto">
          <a:xfrm>
            <a:off x="457200" y="990600"/>
            <a:ext cx="8229600" cy="4876800"/>
          </a:xfrm>
          <a:prstGeom prst="rect">
            <a:avLst/>
          </a:prstGeom>
          <a:noFill/>
          <a:ln w="9525">
            <a:noFill/>
            <a:miter lim="800000"/>
            <a:headEnd/>
            <a:tailEnd/>
          </a:ln>
        </p:spPr>
        <p:txBody>
          <a:bodyPr/>
          <a:lstStyle/>
          <a:p>
            <a:pPr marL="812800" indent="-812800">
              <a:spcBef>
                <a:spcPts val="1200"/>
              </a:spcBef>
            </a:pPr>
            <a:r>
              <a:rPr lang="en-US" sz="3200" b="1" dirty="0" smtClean="0">
                <a:solidFill>
                  <a:srgbClr val="0070C0"/>
                </a:solidFill>
              </a:rPr>
              <a:t>1. Social Casework as a Method of Social Work</a:t>
            </a:r>
            <a:endParaRPr lang="en-US" sz="3200" b="1" dirty="0">
              <a:solidFill>
                <a:srgbClr val="0070C0"/>
              </a:solidFill>
            </a:endParaRPr>
          </a:p>
          <a:p>
            <a:pPr marL="812800" indent="-812800">
              <a:spcBef>
                <a:spcPts val="1200"/>
              </a:spcBef>
            </a:pPr>
            <a:r>
              <a:rPr lang="en-US" sz="3200" b="1" dirty="0" smtClean="0">
                <a:solidFill>
                  <a:srgbClr val="0070C0"/>
                </a:solidFill>
              </a:rPr>
              <a:t>2. Principles of Social Casework Practice</a:t>
            </a:r>
            <a:endParaRPr lang="en-US" sz="3200" b="1" dirty="0">
              <a:solidFill>
                <a:srgbClr val="0070C0"/>
              </a:solidFill>
            </a:endParaRPr>
          </a:p>
          <a:p>
            <a:pPr marL="812800" indent="-812800">
              <a:spcBef>
                <a:spcPts val="1200"/>
              </a:spcBef>
            </a:pPr>
            <a:r>
              <a:rPr lang="en-US" sz="3200" b="1" dirty="0" smtClean="0">
                <a:solidFill>
                  <a:srgbClr val="0070C0"/>
                </a:solidFill>
              </a:rPr>
              <a:t>3. The Social Casework process</a:t>
            </a:r>
          </a:p>
          <a:p>
            <a:pPr marL="812800" indent="-812800">
              <a:spcBef>
                <a:spcPts val="1200"/>
              </a:spcBef>
            </a:pPr>
            <a:r>
              <a:rPr lang="en-US" sz="3200" b="1" dirty="0" smtClean="0">
                <a:solidFill>
                  <a:srgbClr val="0070C0"/>
                </a:solidFill>
              </a:rPr>
              <a:t>4. Tools, Skills and Techniques of Social Case Work </a:t>
            </a:r>
          </a:p>
          <a:p>
            <a:pPr marL="812800" indent="-812800">
              <a:spcBef>
                <a:spcPts val="1200"/>
              </a:spcBef>
            </a:pPr>
            <a:r>
              <a:rPr lang="en-US" sz="3200" b="1" dirty="0" smtClean="0">
                <a:solidFill>
                  <a:srgbClr val="0070C0"/>
                </a:solidFill>
              </a:rPr>
              <a:t>5. Scope of Casework in Practice</a:t>
            </a:r>
            <a:endParaRPr lang="en-US" sz="3200" b="1" dirty="0">
              <a:solidFill>
                <a:srgbClr val="800000"/>
              </a:solidFill>
            </a:endParaRPr>
          </a:p>
        </p:txBody>
      </p:sp>
      <p:sp>
        <p:nvSpPr>
          <p:cNvPr id="4" name="Date Placeholder 3"/>
          <p:cNvSpPr>
            <a:spLocks noGrp="1"/>
          </p:cNvSpPr>
          <p:nvPr>
            <p:ph type="dt" sz="quarter" idx="10"/>
          </p:nvPr>
        </p:nvSpPr>
        <p:spPr/>
        <p:txBody>
          <a:bodyPr/>
          <a:lstStyle/>
          <a:p>
            <a:pPr>
              <a:defRPr/>
            </a:pPr>
            <a:fld id="{FAABE891-37C2-4F2F-97D3-EE6A5BDDE694}" type="datetime9">
              <a:rPr lang="en-IN" smtClean="0"/>
              <a:pPr>
                <a:defRPr/>
              </a:pPr>
              <a:t>06-07-2017 10:02:49</a:t>
            </a:fld>
            <a:endParaRPr lang="en-US"/>
          </a:p>
        </p:txBody>
      </p:sp>
      <p:sp>
        <p:nvSpPr>
          <p:cNvPr id="5" name="Slide Number Placeholder 4"/>
          <p:cNvSpPr>
            <a:spLocks noGrp="1"/>
          </p:cNvSpPr>
          <p:nvPr>
            <p:ph type="sldNum" sz="quarter" idx="12"/>
          </p:nvPr>
        </p:nvSpPr>
        <p:spPr/>
        <p:txBody>
          <a:bodyPr/>
          <a:lstStyle/>
          <a:p>
            <a:pPr>
              <a:defRPr/>
            </a:pPr>
            <a:fld id="{FCC09BBE-5DB8-4D72-884A-6DCB54CC612C}"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Community </a:t>
            </a:r>
            <a:r>
              <a:rPr lang="en-US" sz="3600" b="1" dirty="0" err="1" smtClean="0">
                <a:solidFill>
                  <a:srgbClr val="C00000"/>
                </a:solidFill>
              </a:rPr>
              <a:t>organisation</a:t>
            </a:r>
            <a:endParaRPr lang="en-US" sz="3600" b="1" dirty="0" smtClean="0">
              <a:solidFill>
                <a:srgbClr val="C00000"/>
              </a:solidFill>
            </a:endParaRPr>
          </a:p>
        </p:txBody>
      </p:sp>
      <p:sp>
        <p:nvSpPr>
          <p:cNvPr id="12291" name="Rectangle 3"/>
          <p:cNvSpPr>
            <a:spLocks noChangeArrowheads="1"/>
          </p:cNvSpPr>
          <p:nvPr/>
        </p:nvSpPr>
        <p:spPr bwMode="auto">
          <a:xfrm>
            <a:off x="228600" y="1295400"/>
            <a:ext cx="8534400" cy="5562600"/>
          </a:xfrm>
          <a:prstGeom prst="rect">
            <a:avLst/>
          </a:prstGeom>
          <a:noFill/>
          <a:ln w="9525">
            <a:noFill/>
            <a:miter lim="800000"/>
            <a:headEnd/>
            <a:tailEnd/>
          </a:ln>
        </p:spPr>
        <p:txBody>
          <a:bodyPr/>
          <a:lstStyle/>
          <a:p>
            <a:pPr marL="812800" indent="-812800">
              <a:spcBef>
                <a:spcPts val="1200"/>
              </a:spcBef>
            </a:pPr>
            <a:r>
              <a:rPr lang="en-US" sz="3200" b="1" dirty="0" smtClean="0">
                <a:solidFill>
                  <a:srgbClr val="0070C0"/>
                </a:solidFill>
              </a:rPr>
              <a:t>‘‘Community </a:t>
            </a:r>
            <a:r>
              <a:rPr lang="en-US" sz="3200" b="1" dirty="0" err="1" smtClean="0">
                <a:solidFill>
                  <a:srgbClr val="0070C0"/>
                </a:solidFill>
              </a:rPr>
              <a:t>organisation</a:t>
            </a:r>
            <a:r>
              <a:rPr lang="en-US" sz="3200" b="1" dirty="0" smtClean="0">
                <a:solidFill>
                  <a:srgbClr val="0070C0"/>
                </a:solidFill>
              </a:rPr>
              <a:t> is that phase of social </a:t>
            </a:r>
            <a:r>
              <a:rPr lang="en-US" sz="3200" b="1" dirty="0" err="1" smtClean="0">
                <a:solidFill>
                  <a:srgbClr val="0070C0"/>
                </a:solidFill>
              </a:rPr>
              <a:t>organisation</a:t>
            </a:r>
            <a:r>
              <a:rPr lang="en-US" sz="3200" b="1" dirty="0" smtClean="0">
                <a:solidFill>
                  <a:srgbClr val="0070C0"/>
                </a:solidFill>
              </a:rPr>
              <a:t> which constitutes a conscious effort on the part of a community to control its affairs democratically and to secure the highest services from its specialists, </a:t>
            </a:r>
            <a:r>
              <a:rPr lang="en-US" sz="3200" b="1" dirty="0" err="1" smtClean="0">
                <a:solidFill>
                  <a:srgbClr val="0070C0"/>
                </a:solidFill>
              </a:rPr>
              <a:t>organisation</a:t>
            </a:r>
            <a:r>
              <a:rPr lang="en-US" sz="3200" b="1" dirty="0" smtClean="0">
                <a:solidFill>
                  <a:srgbClr val="0070C0"/>
                </a:solidFill>
              </a:rPr>
              <a:t>, agencies and institutions by means of </a:t>
            </a:r>
            <a:r>
              <a:rPr lang="en-US" sz="3200" b="1" dirty="0" err="1" smtClean="0">
                <a:solidFill>
                  <a:srgbClr val="0070C0"/>
                </a:solidFill>
              </a:rPr>
              <a:t>recognised</a:t>
            </a:r>
            <a:r>
              <a:rPr lang="en-US" sz="3200" b="1" dirty="0" smtClean="0">
                <a:solidFill>
                  <a:srgbClr val="0070C0"/>
                </a:solidFill>
              </a:rPr>
              <a:t> interrelations’  </a:t>
            </a:r>
            <a:r>
              <a:rPr lang="en-US" sz="3200" b="1" dirty="0" smtClean="0">
                <a:solidFill>
                  <a:srgbClr val="0070C0"/>
                </a:solidFill>
              </a:rPr>
              <a:t/>
            </a:r>
            <a:br>
              <a:rPr lang="en-US" sz="3200" b="1" dirty="0" smtClean="0">
                <a:solidFill>
                  <a:srgbClr val="0070C0"/>
                </a:solidFill>
              </a:rPr>
            </a:br>
            <a:r>
              <a:rPr lang="en-US" sz="3200" b="1" dirty="0" smtClean="0">
                <a:solidFill>
                  <a:srgbClr val="00B0F0"/>
                </a:solidFill>
              </a:rPr>
              <a:t>(Edward C Lindeman, 1921:173)</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11:06:14</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20</a:t>
            </a:fld>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Community </a:t>
            </a:r>
            <a:r>
              <a:rPr lang="en-US" sz="3600" b="1" dirty="0" err="1" smtClean="0">
                <a:solidFill>
                  <a:srgbClr val="C00000"/>
                </a:solidFill>
              </a:rPr>
              <a:t>organisation</a:t>
            </a:r>
            <a:endParaRPr lang="en-US" sz="3600" b="1" dirty="0" smtClean="0">
              <a:solidFill>
                <a:srgbClr val="C00000"/>
              </a:solidFill>
            </a:endParaRPr>
          </a:p>
        </p:txBody>
      </p:sp>
      <p:sp>
        <p:nvSpPr>
          <p:cNvPr id="12291" name="Rectangle 3"/>
          <p:cNvSpPr>
            <a:spLocks noChangeArrowheads="1"/>
          </p:cNvSpPr>
          <p:nvPr/>
        </p:nvSpPr>
        <p:spPr bwMode="auto">
          <a:xfrm>
            <a:off x="228600" y="1295400"/>
            <a:ext cx="8534400" cy="5562600"/>
          </a:xfrm>
          <a:prstGeom prst="rect">
            <a:avLst/>
          </a:prstGeom>
          <a:noFill/>
          <a:ln w="9525">
            <a:noFill/>
            <a:miter lim="800000"/>
            <a:headEnd/>
            <a:tailEnd/>
          </a:ln>
        </p:spPr>
        <p:txBody>
          <a:bodyPr/>
          <a:lstStyle/>
          <a:p>
            <a:pPr marL="812800" indent="-812800">
              <a:spcBef>
                <a:spcPts val="1200"/>
              </a:spcBef>
            </a:pPr>
            <a:r>
              <a:rPr lang="en-US" sz="3200" b="1" dirty="0" smtClean="0">
                <a:solidFill>
                  <a:srgbClr val="0070C0"/>
                </a:solidFill>
              </a:rPr>
              <a:t>‘This use of the term ‘community </a:t>
            </a:r>
            <a:r>
              <a:rPr lang="en-US" sz="3200" b="1" dirty="0" err="1" smtClean="0">
                <a:solidFill>
                  <a:srgbClr val="0070C0"/>
                </a:solidFill>
              </a:rPr>
              <a:t>organisation</a:t>
            </a:r>
            <a:r>
              <a:rPr lang="en-US" sz="3200" b="1" dirty="0" smtClean="0">
                <a:solidFill>
                  <a:srgbClr val="0070C0"/>
                </a:solidFill>
              </a:rPr>
              <a:t>’ is perhaps best defined as assisting a group of people to </a:t>
            </a:r>
            <a:r>
              <a:rPr lang="en-US" sz="3200" b="1" dirty="0" err="1" smtClean="0">
                <a:solidFill>
                  <a:srgbClr val="0070C0"/>
                </a:solidFill>
              </a:rPr>
              <a:t>recognise</a:t>
            </a:r>
            <a:r>
              <a:rPr lang="en-US" sz="3200" b="1" dirty="0" smtClean="0">
                <a:solidFill>
                  <a:srgbClr val="0070C0"/>
                </a:solidFill>
              </a:rPr>
              <a:t> their common needs and helping them to meet these needs </a:t>
            </a:r>
            <a:r>
              <a:rPr lang="en-US" sz="3200" b="1" dirty="0" smtClean="0">
                <a:solidFill>
                  <a:srgbClr val="00B0F0"/>
                </a:solidFill>
              </a:rPr>
              <a:t>(Walter W Pettit, 1935:682). </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11:11:04</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21</a:t>
            </a:fld>
            <a:endParaRPr lang="en-US"/>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Community </a:t>
            </a:r>
            <a:r>
              <a:rPr lang="en-US" sz="3600" b="1" dirty="0" err="1" smtClean="0">
                <a:solidFill>
                  <a:srgbClr val="C00000"/>
                </a:solidFill>
              </a:rPr>
              <a:t>organisation</a:t>
            </a:r>
            <a:r>
              <a:rPr lang="en-US" sz="3600" b="1" dirty="0" smtClean="0">
                <a:solidFill>
                  <a:srgbClr val="C00000"/>
                </a:solidFill>
              </a:rPr>
              <a:t> Process</a:t>
            </a:r>
            <a:endParaRPr lang="en-US" sz="3600" b="1" dirty="0" smtClean="0">
              <a:solidFill>
                <a:srgbClr val="C00000"/>
              </a:solidFill>
            </a:endParaRPr>
          </a:p>
        </p:txBody>
      </p:sp>
      <p:sp>
        <p:nvSpPr>
          <p:cNvPr id="12291" name="Rectangle 3"/>
          <p:cNvSpPr>
            <a:spLocks noChangeArrowheads="1"/>
          </p:cNvSpPr>
          <p:nvPr/>
        </p:nvSpPr>
        <p:spPr bwMode="auto">
          <a:xfrm>
            <a:off x="228600" y="1295400"/>
            <a:ext cx="8534400" cy="5562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Consciousness </a:t>
            </a:r>
            <a:r>
              <a:rPr lang="en-US" sz="3200" b="1" dirty="0" smtClean="0">
                <a:solidFill>
                  <a:srgbClr val="0070C0"/>
                </a:solidFill>
              </a:rPr>
              <a:t>of need; </a:t>
            </a:r>
            <a:endParaRPr lang="en-US" sz="3200" b="1" dirty="0" smtClean="0">
              <a:solidFill>
                <a:srgbClr val="0070C0"/>
              </a:solidFill>
            </a:endParaRPr>
          </a:p>
          <a:p>
            <a:pPr marL="812800" indent="-812800">
              <a:spcBef>
                <a:spcPts val="1200"/>
              </a:spcBef>
              <a:buFont typeface="Arial" pitchFamily="34" charset="0"/>
              <a:buChar char="•"/>
            </a:pPr>
            <a:r>
              <a:rPr lang="en-US" sz="3200" b="1" dirty="0" smtClean="0">
                <a:solidFill>
                  <a:srgbClr val="0070C0"/>
                </a:solidFill>
              </a:rPr>
              <a:t>Spreading </a:t>
            </a:r>
            <a:r>
              <a:rPr lang="en-US" sz="3200" b="1" dirty="0" smtClean="0">
                <a:solidFill>
                  <a:srgbClr val="0070C0"/>
                </a:solidFill>
              </a:rPr>
              <a:t>the consciousness of need; </a:t>
            </a:r>
            <a:endParaRPr lang="en-US" sz="3200" b="1" dirty="0" smtClean="0">
              <a:solidFill>
                <a:srgbClr val="0070C0"/>
              </a:solidFill>
            </a:endParaRPr>
          </a:p>
          <a:p>
            <a:pPr marL="812800" indent="-812800">
              <a:spcBef>
                <a:spcPts val="1200"/>
              </a:spcBef>
              <a:buFont typeface="Arial" pitchFamily="34" charset="0"/>
              <a:buChar char="•"/>
            </a:pPr>
            <a:r>
              <a:rPr lang="en-US" sz="3200" b="1" dirty="0" smtClean="0">
                <a:solidFill>
                  <a:srgbClr val="0070C0"/>
                </a:solidFill>
              </a:rPr>
              <a:t>Projection </a:t>
            </a:r>
            <a:r>
              <a:rPr lang="en-US" sz="3200" b="1" dirty="0" smtClean="0">
                <a:solidFill>
                  <a:srgbClr val="0070C0"/>
                </a:solidFill>
              </a:rPr>
              <a:t>of consciousness of need; </a:t>
            </a:r>
            <a:endParaRPr lang="en-US" sz="3200" b="1" dirty="0" smtClean="0">
              <a:solidFill>
                <a:srgbClr val="0070C0"/>
              </a:solidFill>
            </a:endParaRPr>
          </a:p>
          <a:p>
            <a:pPr marL="812800" indent="-812800">
              <a:spcBef>
                <a:spcPts val="1200"/>
              </a:spcBef>
              <a:buFont typeface="Arial" pitchFamily="34" charset="0"/>
              <a:buChar char="•"/>
            </a:pPr>
            <a:r>
              <a:rPr lang="en-US" sz="3200" b="1" dirty="0" smtClean="0">
                <a:solidFill>
                  <a:srgbClr val="0070C0"/>
                </a:solidFill>
              </a:rPr>
              <a:t>Emotional </a:t>
            </a:r>
            <a:r>
              <a:rPr lang="en-US" sz="3200" b="1" dirty="0" smtClean="0">
                <a:solidFill>
                  <a:srgbClr val="0070C0"/>
                </a:solidFill>
              </a:rPr>
              <a:t>impulse to meet the need quietly; </a:t>
            </a:r>
            <a:endParaRPr lang="en-US" sz="3200" b="1" dirty="0" smtClean="0">
              <a:solidFill>
                <a:srgbClr val="0070C0"/>
              </a:solidFill>
            </a:endParaRPr>
          </a:p>
          <a:p>
            <a:pPr marL="812800" indent="-812800">
              <a:spcBef>
                <a:spcPts val="1200"/>
              </a:spcBef>
              <a:buFont typeface="Arial" pitchFamily="34" charset="0"/>
              <a:buChar char="•"/>
            </a:pPr>
            <a:r>
              <a:rPr lang="en-US" sz="3200" b="1" dirty="0" smtClean="0">
                <a:solidFill>
                  <a:srgbClr val="0070C0"/>
                </a:solidFill>
              </a:rPr>
              <a:t>Presentation </a:t>
            </a:r>
            <a:r>
              <a:rPr lang="en-US" sz="3200" b="1" dirty="0" smtClean="0">
                <a:solidFill>
                  <a:srgbClr val="0070C0"/>
                </a:solidFill>
              </a:rPr>
              <a:t>of other solutions; Conflict of solutions; Investigation; Open discussion of issues; Integration of solutions; </a:t>
            </a:r>
            <a:endParaRPr lang="en-US" sz="3200" b="1" dirty="0" smtClean="0">
              <a:solidFill>
                <a:srgbClr val="0070C0"/>
              </a:solidFill>
            </a:endParaRPr>
          </a:p>
          <a:p>
            <a:pPr marL="812800" indent="-812800">
              <a:spcBef>
                <a:spcPts val="1200"/>
              </a:spcBef>
              <a:buFont typeface="Arial" pitchFamily="34" charset="0"/>
              <a:buChar char="•"/>
            </a:pPr>
            <a:r>
              <a:rPr lang="en-US" sz="3200" b="1" dirty="0" smtClean="0">
                <a:solidFill>
                  <a:srgbClr val="0070C0"/>
                </a:solidFill>
              </a:rPr>
              <a:t>Compromise </a:t>
            </a:r>
            <a:r>
              <a:rPr lang="en-US" sz="3200" b="1" dirty="0" smtClean="0">
                <a:solidFill>
                  <a:srgbClr val="0070C0"/>
                </a:solidFill>
              </a:rPr>
              <a:t>on basis tentative progress’ </a:t>
            </a:r>
            <a:r>
              <a:rPr lang="en-US" sz="3200" b="1" dirty="0" smtClean="0">
                <a:solidFill>
                  <a:srgbClr val="0070C0"/>
                </a:solidFill>
              </a:rPr>
              <a:t/>
            </a:r>
            <a:br>
              <a:rPr lang="en-US" sz="3200" b="1" dirty="0" smtClean="0">
                <a:solidFill>
                  <a:srgbClr val="0070C0"/>
                </a:solidFill>
              </a:rPr>
            </a:br>
            <a:r>
              <a:rPr lang="en-US" sz="3200" b="1" dirty="0" smtClean="0">
                <a:solidFill>
                  <a:srgbClr val="00B0F0"/>
                </a:solidFill>
              </a:rPr>
              <a:t>(</a:t>
            </a:r>
            <a:r>
              <a:rPr lang="en-US" sz="3200" b="1" dirty="0" smtClean="0">
                <a:solidFill>
                  <a:srgbClr val="00B0F0"/>
                </a:solidFill>
              </a:rPr>
              <a:t>Edward C Lindeman, 1921:120-123).</a:t>
            </a:r>
            <a:endParaRPr lang="en-US" sz="3200" b="1" dirty="0" smtClean="0">
              <a:solidFill>
                <a:srgbClr val="00B0F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11:12:29</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22</a:t>
            </a:fld>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B89EB449-F853-4C09-83BD-F0673866796F}" type="datetime9">
              <a:rPr lang="en-IN" smtClean="0"/>
              <a:pPr>
                <a:defRPr/>
              </a:pPr>
              <a:t>06-07-2017 10:02:59</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23</a:t>
            </a:fld>
            <a:endParaRPr lang="en-US"/>
          </a:p>
        </p:txBody>
      </p:sp>
      <p:graphicFrame>
        <p:nvGraphicFramePr>
          <p:cNvPr id="7" name="Diagram 6"/>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838200"/>
          </a:xfrm>
          <a:prstGeom prst="rect">
            <a:avLst/>
          </a:prstGeom>
          <a:noFill/>
          <a:ln w="9525">
            <a:noFill/>
            <a:miter lim="800000"/>
            <a:headEnd/>
            <a:tailEnd/>
          </a:ln>
        </p:spPr>
        <p:txBody>
          <a:bodyPr anchor="ctr"/>
          <a:lstStyle/>
          <a:p>
            <a:pPr algn="ctr"/>
            <a:r>
              <a:rPr lang="en-US" sz="3600" b="1" dirty="0" smtClean="0">
                <a:solidFill>
                  <a:srgbClr val="FF0000"/>
                </a:solidFill>
                <a:effectLst>
                  <a:outerShdw blurRad="38100" dist="38100" dir="2700000" algn="tl">
                    <a:srgbClr val="000000">
                      <a:alpha val="43137"/>
                    </a:srgbClr>
                  </a:outerShdw>
                </a:effectLst>
              </a:rPr>
              <a:t>Social Action Method of Social Work</a:t>
            </a:r>
            <a:endParaRPr lang="en-US" sz="3600" b="1" dirty="0">
              <a:solidFill>
                <a:srgbClr val="FF0000"/>
              </a:solidFill>
              <a:effectLst>
                <a:outerShdw blurRad="38100" dist="38100" dir="2700000" algn="tl">
                  <a:srgbClr val="000000">
                    <a:alpha val="43137"/>
                  </a:srgbClr>
                </a:outerShdw>
              </a:effectLst>
            </a:endParaRPr>
          </a:p>
        </p:txBody>
      </p:sp>
      <p:sp>
        <p:nvSpPr>
          <p:cNvPr id="12291" name="Rectangle 3"/>
          <p:cNvSpPr>
            <a:spLocks noChangeArrowheads="1"/>
          </p:cNvSpPr>
          <p:nvPr/>
        </p:nvSpPr>
        <p:spPr bwMode="auto">
          <a:xfrm>
            <a:off x="838200" y="1143000"/>
            <a:ext cx="7924800" cy="5029200"/>
          </a:xfrm>
          <a:prstGeom prst="rect">
            <a:avLst/>
          </a:prstGeom>
          <a:noFill/>
          <a:ln w="9525">
            <a:noFill/>
            <a:miter lim="800000"/>
            <a:headEnd/>
            <a:tailEnd/>
          </a:ln>
        </p:spPr>
        <p:txBody>
          <a:bodyPr numCol="1"/>
          <a:lstStyle/>
          <a:p>
            <a:pPr marL="812800" indent="-812800"/>
            <a:r>
              <a:rPr lang="en-US" sz="3200" b="1" dirty="0" smtClean="0">
                <a:solidFill>
                  <a:srgbClr val="00B050"/>
                </a:solidFill>
              </a:rPr>
              <a:t>Social Activists</a:t>
            </a:r>
          </a:p>
          <a:p>
            <a:pPr marL="1270000" lvl="1" indent="-812800">
              <a:buFont typeface="Arial" pitchFamily="34" charset="0"/>
              <a:buChar char="•"/>
            </a:pPr>
            <a:r>
              <a:rPr lang="en-US" sz="2800" b="1" dirty="0" smtClean="0">
                <a:solidFill>
                  <a:srgbClr val="0070C0"/>
                </a:solidFill>
              </a:rPr>
              <a:t>Mother Teresa</a:t>
            </a:r>
          </a:p>
          <a:p>
            <a:pPr marL="1270000" lvl="1" indent="-812800">
              <a:buFont typeface="Arial" pitchFamily="34" charset="0"/>
              <a:buChar char="•"/>
            </a:pPr>
            <a:r>
              <a:rPr lang="en-US" sz="2800" b="1" dirty="0" smtClean="0">
                <a:solidFill>
                  <a:srgbClr val="0070C0"/>
                </a:solidFill>
              </a:rPr>
              <a:t>Don </a:t>
            </a:r>
            <a:r>
              <a:rPr lang="en-US" sz="2800" b="1" dirty="0" err="1" smtClean="0">
                <a:solidFill>
                  <a:srgbClr val="0070C0"/>
                </a:solidFill>
              </a:rPr>
              <a:t>Bosco</a:t>
            </a:r>
            <a:endParaRPr lang="en-US" sz="2800" b="1" dirty="0" smtClean="0">
              <a:solidFill>
                <a:srgbClr val="0070C0"/>
              </a:solidFill>
            </a:endParaRPr>
          </a:p>
          <a:p>
            <a:pPr marL="1270000" lvl="1" indent="-812800">
              <a:buFont typeface="Arial" pitchFamily="34" charset="0"/>
              <a:buChar char="•"/>
            </a:pPr>
            <a:r>
              <a:rPr lang="en-US" sz="2800" b="1" dirty="0" smtClean="0">
                <a:solidFill>
                  <a:srgbClr val="0070C0"/>
                </a:solidFill>
              </a:rPr>
              <a:t>Ignatius Loyola</a:t>
            </a:r>
          </a:p>
          <a:p>
            <a:pPr marL="1270000" lvl="1" indent="-812800">
              <a:buFont typeface="Arial" pitchFamily="34" charset="0"/>
              <a:buChar char="•"/>
            </a:pPr>
            <a:r>
              <a:rPr lang="en-US" sz="2800" b="1" dirty="0" smtClean="0">
                <a:solidFill>
                  <a:srgbClr val="0070C0"/>
                </a:solidFill>
              </a:rPr>
              <a:t>Swami Vivekananda</a:t>
            </a:r>
          </a:p>
          <a:p>
            <a:pPr marL="1270000" lvl="1" indent="-812800">
              <a:buFont typeface="Arial" pitchFamily="34" charset="0"/>
              <a:buChar char="•"/>
            </a:pPr>
            <a:r>
              <a:rPr lang="en-US" sz="2800" b="1" dirty="0" err="1" smtClean="0">
                <a:solidFill>
                  <a:srgbClr val="0070C0"/>
                </a:solidFill>
              </a:rPr>
              <a:t>Sree</a:t>
            </a:r>
            <a:r>
              <a:rPr lang="en-US" sz="2800" b="1" dirty="0" smtClean="0">
                <a:solidFill>
                  <a:srgbClr val="0070C0"/>
                </a:solidFill>
              </a:rPr>
              <a:t> </a:t>
            </a:r>
            <a:r>
              <a:rPr lang="en-US" sz="2800" b="1" dirty="0" err="1" smtClean="0">
                <a:solidFill>
                  <a:srgbClr val="0070C0"/>
                </a:solidFill>
              </a:rPr>
              <a:t>Narayana</a:t>
            </a:r>
            <a:r>
              <a:rPr lang="en-US" sz="2800" b="1" dirty="0" smtClean="0">
                <a:solidFill>
                  <a:srgbClr val="0070C0"/>
                </a:solidFill>
              </a:rPr>
              <a:t> Guru</a:t>
            </a:r>
          </a:p>
          <a:p>
            <a:pPr marL="1270000" lvl="1" indent="-812800">
              <a:buFont typeface="Arial" pitchFamily="34" charset="0"/>
              <a:buChar char="•"/>
            </a:pPr>
            <a:r>
              <a:rPr lang="en-US" sz="2800" b="1" dirty="0" smtClean="0">
                <a:solidFill>
                  <a:srgbClr val="0070C0"/>
                </a:solidFill>
              </a:rPr>
              <a:t>Dr BR </a:t>
            </a:r>
            <a:r>
              <a:rPr lang="en-US" sz="2800" b="1" dirty="0" err="1" smtClean="0">
                <a:solidFill>
                  <a:srgbClr val="0070C0"/>
                </a:solidFill>
              </a:rPr>
              <a:t>Ambedkar</a:t>
            </a:r>
            <a:endParaRPr lang="en-US" sz="2800" b="1" dirty="0" smtClean="0">
              <a:solidFill>
                <a:srgbClr val="0070C0"/>
              </a:solidFill>
            </a:endParaRPr>
          </a:p>
          <a:p>
            <a:pPr marL="1270000" lvl="1" indent="-812800">
              <a:buFont typeface="Arial" pitchFamily="34" charset="0"/>
              <a:buChar char="•"/>
            </a:pPr>
            <a:r>
              <a:rPr lang="en-US" sz="2800" b="1" dirty="0" smtClean="0">
                <a:solidFill>
                  <a:srgbClr val="0070C0"/>
                </a:solidFill>
              </a:rPr>
              <a:t>Mahatma </a:t>
            </a:r>
            <a:r>
              <a:rPr lang="en-US" sz="2800" b="1" dirty="0" smtClean="0">
                <a:solidFill>
                  <a:srgbClr val="0070C0"/>
                </a:solidFill>
              </a:rPr>
              <a:t>Gandhi</a:t>
            </a:r>
            <a:endParaRPr lang="en-US" sz="2800" b="1" dirty="0" smtClean="0">
              <a:solidFill>
                <a:srgbClr val="0070C0"/>
              </a:solidFill>
            </a:endParaRPr>
          </a:p>
          <a:p>
            <a:pPr marL="1270000" lvl="1" indent="-812800">
              <a:buFont typeface="Arial" pitchFamily="34" charset="0"/>
              <a:buChar char="•"/>
            </a:pPr>
            <a:r>
              <a:rPr lang="en-US" sz="2800" b="1" dirty="0" smtClean="0">
                <a:solidFill>
                  <a:srgbClr val="0070C0"/>
                </a:solidFill>
              </a:rPr>
              <a:t>Mahatma </a:t>
            </a:r>
            <a:r>
              <a:rPr lang="en-US" sz="2800" b="1" dirty="0" err="1" smtClean="0">
                <a:solidFill>
                  <a:srgbClr val="0070C0"/>
                </a:solidFill>
              </a:rPr>
              <a:t>Phule</a:t>
            </a:r>
            <a:endParaRPr lang="en-US" sz="2800" b="1" dirty="0" smtClean="0">
              <a:solidFill>
                <a:srgbClr val="0070C0"/>
              </a:solidFill>
            </a:endParaRPr>
          </a:p>
          <a:p>
            <a:pPr marL="1270000" lvl="1" indent="-812800">
              <a:buFont typeface="Arial" pitchFamily="34" charset="0"/>
              <a:buChar char="•"/>
            </a:pPr>
            <a:r>
              <a:rPr lang="en-US" sz="2800" b="1" dirty="0" err="1" smtClean="0">
                <a:solidFill>
                  <a:srgbClr val="0070C0"/>
                </a:solidFill>
              </a:rPr>
              <a:t>Medha</a:t>
            </a:r>
            <a:r>
              <a:rPr lang="en-US" sz="2800" b="1" dirty="0" smtClean="0">
                <a:solidFill>
                  <a:srgbClr val="0070C0"/>
                </a:solidFill>
              </a:rPr>
              <a:t> </a:t>
            </a:r>
            <a:r>
              <a:rPr lang="en-US" sz="2800" b="1" dirty="0" err="1" smtClean="0">
                <a:solidFill>
                  <a:srgbClr val="0070C0"/>
                </a:solidFill>
              </a:rPr>
              <a:t>Patkar</a:t>
            </a:r>
            <a:endParaRPr lang="en-US" sz="2800" b="1" dirty="0" smtClean="0">
              <a:solidFill>
                <a:srgbClr val="0070C0"/>
              </a:solidFill>
            </a:endParaRPr>
          </a:p>
          <a:p>
            <a:pPr marL="1270000" lvl="1" indent="-812800">
              <a:buFont typeface="Arial" pitchFamily="34" charset="0"/>
              <a:buChar char="•"/>
            </a:pPr>
            <a:r>
              <a:rPr lang="en-US" sz="2800" b="1" dirty="0" smtClean="0">
                <a:solidFill>
                  <a:srgbClr val="0070C0"/>
                </a:solidFill>
              </a:rPr>
              <a:t>Anna </a:t>
            </a:r>
            <a:r>
              <a:rPr lang="en-US" sz="2800" b="1" dirty="0" err="1" smtClean="0">
                <a:solidFill>
                  <a:srgbClr val="0070C0"/>
                </a:solidFill>
              </a:rPr>
              <a:t>Hazare</a:t>
            </a:r>
            <a:endParaRPr lang="en-US" sz="2800" b="1" dirty="0" smtClean="0">
              <a:solidFill>
                <a:srgbClr val="0070C0"/>
              </a:solidFill>
            </a:endParaRPr>
          </a:p>
        </p:txBody>
      </p:sp>
      <p:sp>
        <p:nvSpPr>
          <p:cNvPr id="4" name="Date Placeholder 3"/>
          <p:cNvSpPr>
            <a:spLocks noGrp="1"/>
          </p:cNvSpPr>
          <p:nvPr>
            <p:ph type="dt" sz="half" idx="10"/>
          </p:nvPr>
        </p:nvSpPr>
        <p:spPr/>
        <p:txBody>
          <a:bodyPr/>
          <a:lstStyle/>
          <a:p>
            <a:pPr>
              <a:defRPr/>
            </a:pPr>
            <a:fld id="{B89EB449-F853-4C09-83BD-F0673866796F}" type="datetime9">
              <a:rPr lang="en-IN" smtClean="0"/>
              <a:pPr>
                <a:defRPr/>
              </a:pPr>
              <a:t>06-07-2017 10:02:59</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24</a:t>
            </a:fld>
            <a:endParaRPr lang="en-US"/>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838200" y="1143000"/>
            <a:ext cx="7924800" cy="5029200"/>
          </a:xfrm>
          <a:prstGeom prst="rect">
            <a:avLst/>
          </a:prstGeom>
          <a:noFill/>
          <a:ln w="9525">
            <a:noFill/>
            <a:miter lim="800000"/>
            <a:headEnd/>
            <a:tailEnd/>
          </a:ln>
        </p:spPr>
        <p:txBody>
          <a:bodyPr numCol="1"/>
          <a:lstStyle/>
          <a:p>
            <a:pPr marL="812800" indent="-812800"/>
            <a:endParaRPr lang="en-US" sz="2800" b="1" dirty="0" smtClean="0">
              <a:solidFill>
                <a:srgbClr val="0070C0"/>
              </a:solidFill>
            </a:endParaRPr>
          </a:p>
        </p:txBody>
      </p:sp>
      <p:sp>
        <p:nvSpPr>
          <p:cNvPr id="4" name="Date Placeholder 3"/>
          <p:cNvSpPr>
            <a:spLocks noGrp="1"/>
          </p:cNvSpPr>
          <p:nvPr>
            <p:ph type="dt" sz="half" idx="10"/>
          </p:nvPr>
        </p:nvSpPr>
        <p:spPr/>
        <p:txBody>
          <a:bodyPr/>
          <a:lstStyle/>
          <a:p>
            <a:pPr>
              <a:defRPr/>
            </a:pPr>
            <a:fld id="{B89EB449-F853-4C09-83BD-F0673866796F}" type="datetime9">
              <a:rPr lang="en-IN" smtClean="0"/>
              <a:pPr>
                <a:defRPr/>
              </a:pPr>
              <a:t>06-07-2017 10:02:54</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25</a:t>
            </a:fld>
            <a:endParaRPr lang="en-US"/>
          </a:p>
        </p:txBody>
      </p:sp>
      <p:graphicFrame>
        <p:nvGraphicFramePr>
          <p:cNvPr id="7" name="Diagram 6"/>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B89EB449-F853-4C09-83BD-F0673866796F}" type="datetime9">
              <a:rPr lang="en-IN" smtClean="0"/>
              <a:pPr>
                <a:defRPr/>
              </a:pPr>
              <a:t>06-07-2017 10:02:57</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26</a:t>
            </a:fld>
            <a:endParaRPr lang="en-US"/>
          </a:p>
        </p:txBody>
      </p:sp>
      <p:graphicFrame>
        <p:nvGraphicFramePr>
          <p:cNvPr id="7" name="Diagram 6"/>
          <p:cNvGraphicFramePr/>
          <p:nvPr/>
        </p:nvGraphicFramePr>
        <p:xfrm>
          <a:off x="0" y="381000"/>
          <a:ext cx="914400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B89EB449-F853-4C09-83BD-F0673866796F}" type="datetime9">
              <a:rPr lang="en-IN" smtClean="0"/>
              <a:pPr>
                <a:defRPr/>
              </a:pPr>
              <a:t>06-07-2017 10:02:57</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27</a:t>
            </a:fld>
            <a:endParaRPr lang="en-US"/>
          </a:p>
        </p:txBody>
      </p:sp>
      <p:graphicFrame>
        <p:nvGraphicFramePr>
          <p:cNvPr id="7" name="Diagram 6"/>
          <p:cNvGraphicFramePr/>
          <p:nvPr/>
        </p:nvGraphicFramePr>
        <p:xfrm>
          <a:off x="0" y="457200"/>
          <a:ext cx="9144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B89EB449-F853-4C09-83BD-F0673866796F}" type="datetime9">
              <a:rPr lang="en-IN" smtClean="0"/>
              <a:pPr>
                <a:defRPr/>
              </a:pPr>
              <a:t>06-07-2017 10:02:58</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28</a:t>
            </a:fld>
            <a:endParaRPr lang="en-US"/>
          </a:p>
        </p:txBody>
      </p:sp>
      <p:graphicFrame>
        <p:nvGraphicFramePr>
          <p:cNvPr id="7" name="Diagram 6"/>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B89EB449-F853-4C09-83BD-F0673866796F}" type="datetime9">
              <a:rPr lang="en-IN" smtClean="0"/>
              <a:pPr>
                <a:defRPr/>
              </a:pPr>
              <a:t>06-07-2017 10:02:58</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29</a:t>
            </a:fld>
            <a:endParaRPr lang="en-US"/>
          </a:p>
        </p:txBody>
      </p:sp>
      <p:graphicFrame>
        <p:nvGraphicFramePr>
          <p:cNvPr id="7" name="Diagram 6"/>
          <p:cNvGraphicFramePr/>
          <p:nvPr/>
        </p:nvGraphicFramePr>
        <p:xfrm>
          <a:off x="0" y="381000"/>
          <a:ext cx="91440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5562600" cy="2438400"/>
          </a:xfrm>
        </p:spPr>
        <p:txBody>
          <a:bodyPr>
            <a:noAutofit/>
          </a:bodyPr>
          <a:lstStyle/>
          <a:p>
            <a:r>
              <a:rPr lang="en-US" sz="5400" b="1" dirty="0" smtClean="0">
                <a:solidFill>
                  <a:srgbClr val="FF33CC"/>
                </a:solidFill>
              </a:rPr>
              <a:t>Social Casework as a Method of Social Work</a:t>
            </a:r>
            <a:endParaRPr lang="en-US" sz="5400" dirty="0"/>
          </a:p>
        </p:txBody>
      </p:sp>
    </p:spTree>
    <p:extLst>
      <p:ext uri="{BB962C8B-B14F-4D97-AF65-F5344CB8AC3E}">
        <p14:creationId xmlns="" xmlns:p14="http://schemas.microsoft.com/office/powerpoint/2010/main" val="2816101531"/>
      </p:ext>
    </p:extLst>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Bibliography</a:t>
            </a:r>
            <a:endParaRPr lang="en-IN" dirty="0"/>
          </a:p>
        </p:txBody>
      </p:sp>
      <p:sp>
        <p:nvSpPr>
          <p:cNvPr id="3" name="Content Placeholder 2"/>
          <p:cNvSpPr>
            <a:spLocks noGrp="1"/>
          </p:cNvSpPr>
          <p:nvPr>
            <p:ph idx="1"/>
          </p:nvPr>
        </p:nvSpPr>
        <p:spPr>
          <a:xfrm>
            <a:off x="304800" y="1295400"/>
            <a:ext cx="8686800" cy="5334000"/>
          </a:xfrm>
        </p:spPr>
        <p:txBody>
          <a:bodyPr>
            <a:normAutofit fontScale="85000" lnSpcReduction="10000"/>
          </a:bodyPr>
          <a:lstStyle/>
          <a:p>
            <a:pPr marL="514350" indent="-514350">
              <a:buFont typeface="Wingdings" pitchFamily="2" charset="2"/>
              <a:buChar char="q"/>
            </a:pPr>
            <a:r>
              <a:rPr lang="en-IN" dirty="0" smtClean="0"/>
              <a:t>Bowers </a:t>
            </a:r>
            <a:r>
              <a:rPr lang="en-IN" dirty="0" err="1" smtClean="0"/>
              <a:t>Suithum</a:t>
            </a:r>
            <a:r>
              <a:rPr lang="en-IN" dirty="0" smtClean="0"/>
              <a:t> OMI (1949) </a:t>
            </a:r>
            <a:r>
              <a:rPr lang="en-IN" i="1" dirty="0" smtClean="0"/>
              <a:t>The Nature and Definition of Social Casework Part III, </a:t>
            </a:r>
            <a:r>
              <a:rPr lang="en-IN" dirty="0" smtClean="0"/>
              <a:t>Journal of Social Casework, No.30, December </a:t>
            </a:r>
          </a:p>
          <a:p>
            <a:pPr marL="514350" indent="-514350">
              <a:buFont typeface="Wingdings" pitchFamily="2" charset="2"/>
              <a:buChar char="q"/>
            </a:pPr>
            <a:r>
              <a:rPr lang="en-US" dirty="0" smtClean="0"/>
              <a:t>Grace Mathew(1992) </a:t>
            </a:r>
            <a:r>
              <a:rPr lang="en-US" i="1" dirty="0" smtClean="0"/>
              <a:t>An Introduction to Social Case Work</a:t>
            </a:r>
            <a:r>
              <a:rPr lang="en-US" dirty="0" smtClean="0"/>
              <a:t>, Bombay: Tata Institute of Social Sciences </a:t>
            </a:r>
          </a:p>
          <a:p>
            <a:pPr marL="514350" indent="-514350">
              <a:buFont typeface="Wingdings" pitchFamily="2" charset="2"/>
              <a:buChar char="q"/>
            </a:pPr>
            <a:r>
              <a:rPr lang="en-US" dirty="0" smtClean="0"/>
              <a:t>Perlman, Helen Harris (1957) </a:t>
            </a:r>
            <a:r>
              <a:rPr lang="en-US" i="1" dirty="0" smtClean="0"/>
              <a:t>Social Case Work – A Problem Solving Process</a:t>
            </a:r>
            <a:r>
              <a:rPr lang="en-US" dirty="0" smtClean="0"/>
              <a:t>, London: University of Chicago Press (Indian reprint, 2011, </a:t>
            </a:r>
            <a:r>
              <a:rPr lang="en-US" dirty="0" err="1" smtClean="0"/>
              <a:t>Jaipur</a:t>
            </a:r>
            <a:r>
              <a:rPr lang="en-US" dirty="0" smtClean="0"/>
              <a:t>: </a:t>
            </a:r>
            <a:r>
              <a:rPr lang="en-US" dirty="0" err="1" smtClean="0"/>
              <a:t>Rawat</a:t>
            </a:r>
            <a:r>
              <a:rPr lang="en-US" dirty="0" smtClean="0"/>
              <a:t> Publications)</a:t>
            </a:r>
          </a:p>
          <a:p>
            <a:pPr marL="514350" indent="-514350">
              <a:buFont typeface="Wingdings" pitchFamily="2" charset="2"/>
              <a:buChar char="q"/>
            </a:pPr>
            <a:r>
              <a:rPr lang="en-US" dirty="0" err="1" smtClean="0"/>
              <a:t>Biestek</a:t>
            </a:r>
            <a:r>
              <a:rPr lang="en-US" dirty="0" smtClean="0"/>
              <a:t> FD (1967) </a:t>
            </a:r>
            <a:r>
              <a:rPr lang="en-US" i="1" dirty="0" smtClean="0"/>
              <a:t>The Casework Relationship</a:t>
            </a:r>
            <a:r>
              <a:rPr lang="en-US" dirty="0" smtClean="0"/>
              <a:t>, London: </a:t>
            </a:r>
            <a:r>
              <a:rPr lang="en-US" dirty="0" err="1" smtClean="0"/>
              <a:t>Unwin</a:t>
            </a:r>
            <a:r>
              <a:rPr lang="en-US" dirty="0" smtClean="0"/>
              <a:t> University Books </a:t>
            </a:r>
          </a:p>
          <a:p>
            <a:pPr marL="514350" indent="-514350">
              <a:buFont typeface="Wingdings" pitchFamily="2" charset="2"/>
              <a:buChar char="q"/>
            </a:pPr>
            <a:r>
              <a:rPr lang="en-US" dirty="0" err="1" smtClean="0"/>
              <a:t>Upadhyay</a:t>
            </a:r>
            <a:r>
              <a:rPr lang="en-US" dirty="0" smtClean="0"/>
              <a:t>, R. K. (2003) </a:t>
            </a:r>
            <a:r>
              <a:rPr lang="en-US" i="1" dirty="0" smtClean="0"/>
              <a:t>Social Case Work</a:t>
            </a:r>
            <a:r>
              <a:rPr lang="en-US" dirty="0" smtClean="0"/>
              <a:t>, </a:t>
            </a:r>
            <a:r>
              <a:rPr lang="en-US" dirty="0" err="1" smtClean="0"/>
              <a:t>Jaipur</a:t>
            </a:r>
            <a:r>
              <a:rPr lang="en-US" dirty="0" smtClean="0"/>
              <a:t> &amp; New Delhi: </a:t>
            </a:r>
            <a:r>
              <a:rPr lang="en-US" dirty="0" err="1" smtClean="0"/>
              <a:t>Rawat</a:t>
            </a:r>
            <a:r>
              <a:rPr lang="en-US" dirty="0" smtClean="0"/>
              <a:t> Publications</a:t>
            </a:r>
          </a:p>
          <a:p>
            <a:pPr marL="514350" indent="-514350">
              <a:buFont typeface="Wingdings" pitchFamily="2" charset="2"/>
              <a:buChar char="q"/>
            </a:pPr>
            <a:endParaRPr lang="en-IN" dirty="0"/>
          </a:p>
        </p:txBody>
      </p:sp>
      <p:sp>
        <p:nvSpPr>
          <p:cNvPr id="4" name="Date Placeholder 3"/>
          <p:cNvSpPr>
            <a:spLocks noGrp="1"/>
          </p:cNvSpPr>
          <p:nvPr>
            <p:ph type="dt" sz="half" idx="10"/>
          </p:nvPr>
        </p:nvSpPr>
        <p:spPr/>
        <p:txBody>
          <a:bodyPr/>
          <a:lstStyle/>
          <a:p>
            <a:fld id="{BAE4C8EA-2D2B-4ADB-A55F-33007AB78B05}" type="datetime9">
              <a:rPr lang="en-IN" smtClean="0"/>
              <a:pPr/>
              <a:t>06-07-2017 10:03:01</a:t>
            </a:fld>
            <a:endParaRPr lang="en-US"/>
          </a:p>
        </p:txBody>
      </p:sp>
      <p:sp>
        <p:nvSpPr>
          <p:cNvPr id="5" name="Footer Placeholder 4"/>
          <p:cNvSpPr>
            <a:spLocks noGrp="1"/>
          </p:cNvSpPr>
          <p:nvPr>
            <p:ph type="ftr" sz="quarter" idx="11"/>
          </p:nvPr>
        </p:nvSpPr>
        <p:spPr/>
        <p:txBody>
          <a:bodyPr/>
          <a:lstStyle/>
          <a:p>
            <a:r>
              <a:rPr lang="en-US" smtClean="0"/>
              <a:t>Introduction to Social Work Methods</a:t>
            </a:r>
            <a:endParaRPr lang="en-US"/>
          </a:p>
        </p:txBody>
      </p:sp>
      <p:sp>
        <p:nvSpPr>
          <p:cNvPr id="6" name="Slide Number Placeholder 5"/>
          <p:cNvSpPr>
            <a:spLocks noGrp="1"/>
          </p:cNvSpPr>
          <p:nvPr>
            <p:ph type="sldNum" sz="quarter" idx="12"/>
          </p:nvPr>
        </p:nvSpPr>
        <p:spPr/>
        <p:txBody>
          <a:bodyPr/>
          <a:lstStyle/>
          <a:p>
            <a:fld id="{5767531D-E113-42A6-B151-977A2B9C882D}" type="slidenum">
              <a:rPr lang="en-US" smtClean="0"/>
              <a:pPr/>
              <a:t>30</a:t>
            </a:fld>
            <a:endParaRPr lang="en-US"/>
          </a:p>
        </p:txBody>
      </p:sp>
    </p:spTree>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Bibliography</a:t>
            </a:r>
            <a:endParaRPr lang="en-IN" dirty="0"/>
          </a:p>
        </p:txBody>
      </p:sp>
      <p:sp>
        <p:nvSpPr>
          <p:cNvPr id="3" name="Content Placeholder 2"/>
          <p:cNvSpPr>
            <a:spLocks noGrp="1"/>
          </p:cNvSpPr>
          <p:nvPr>
            <p:ph idx="1"/>
          </p:nvPr>
        </p:nvSpPr>
        <p:spPr>
          <a:xfrm>
            <a:off x="304800" y="1295400"/>
            <a:ext cx="8686800" cy="5334000"/>
          </a:xfrm>
        </p:spPr>
        <p:txBody>
          <a:bodyPr>
            <a:normAutofit/>
          </a:bodyPr>
          <a:lstStyle/>
          <a:p>
            <a:pPr marL="514350" indent="-514350">
              <a:buFont typeface="Wingdings" pitchFamily="2" charset="2"/>
              <a:buChar char="q"/>
            </a:pPr>
            <a:r>
              <a:rPr lang="en-IN" dirty="0" smtClean="0"/>
              <a:t>Ronald W </a:t>
            </a:r>
            <a:r>
              <a:rPr lang="en-IN" dirty="0" err="1" smtClean="0"/>
              <a:t>Toseland</a:t>
            </a:r>
            <a:r>
              <a:rPr lang="en-IN" dirty="0" smtClean="0"/>
              <a:t> and Robert F Rivas (1984) </a:t>
            </a:r>
            <a:r>
              <a:rPr lang="en-IN" i="1" dirty="0" smtClean="0"/>
              <a:t>An Introduction to Group Work Practice, </a:t>
            </a:r>
            <a:r>
              <a:rPr lang="en-IN" dirty="0" smtClean="0"/>
              <a:t>New York: McMillan Publishing </a:t>
            </a:r>
            <a:r>
              <a:rPr lang="en-IN" dirty="0" smtClean="0"/>
              <a:t>Company</a:t>
            </a:r>
          </a:p>
          <a:p>
            <a:pPr marL="514350" indent="-514350">
              <a:buFont typeface="Wingdings" pitchFamily="2" charset="2"/>
              <a:buChar char="q"/>
            </a:pPr>
            <a:r>
              <a:rPr lang="en-IN" dirty="0" smtClean="0"/>
              <a:t>Gisela </a:t>
            </a:r>
            <a:r>
              <a:rPr lang="en-IN" dirty="0" err="1" smtClean="0"/>
              <a:t>Konopka</a:t>
            </a:r>
            <a:r>
              <a:rPr lang="en-IN" dirty="0" smtClean="0"/>
              <a:t> (1963) </a:t>
            </a:r>
            <a:r>
              <a:rPr lang="en-IN" i="1" dirty="0" smtClean="0"/>
              <a:t>Social Group Work A Helping Process, </a:t>
            </a:r>
            <a:r>
              <a:rPr lang="en-IN" dirty="0" smtClean="0"/>
              <a:t>Englewood Cliffs, NJ: Prentice Hall Inc</a:t>
            </a:r>
            <a:r>
              <a:rPr lang="en-IN" dirty="0" smtClean="0"/>
              <a:t>.</a:t>
            </a:r>
          </a:p>
          <a:p>
            <a:pPr marL="514350" indent="-514350">
              <a:buFont typeface="Wingdings" pitchFamily="2" charset="2"/>
              <a:buChar char="q"/>
            </a:pPr>
            <a:r>
              <a:rPr lang="en-IN" dirty="0" err="1" smtClean="0"/>
              <a:t>Harleigh</a:t>
            </a:r>
            <a:r>
              <a:rPr lang="en-IN" dirty="0" smtClean="0"/>
              <a:t> B </a:t>
            </a:r>
            <a:r>
              <a:rPr lang="en-IN" dirty="0" err="1" smtClean="0"/>
              <a:t>Trecker</a:t>
            </a:r>
            <a:r>
              <a:rPr lang="en-IN" dirty="0" smtClean="0"/>
              <a:t> (1955) </a:t>
            </a:r>
            <a:r>
              <a:rPr lang="en-IN" i="1" dirty="0" smtClean="0"/>
              <a:t>Social Group Work – Principles and Practices, </a:t>
            </a:r>
            <a:r>
              <a:rPr lang="en-IN" dirty="0" smtClean="0"/>
              <a:t>New York: Whiteside Inc, (rev. Ed.)</a:t>
            </a:r>
          </a:p>
          <a:p>
            <a:pPr marL="514350" indent="-514350">
              <a:buFont typeface="Wingdings" pitchFamily="2" charset="2"/>
              <a:buChar char="q"/>
            </a:pPr>
            <a:endParaRPr lang="en-IN" dirty="0" smtClean="0"/>
          </a:p>
          <a:p>
            <a:pPr marL="514350" indent="-514350">
              <a:buFont typeface="Wingdings" pitchFamily="2" charset="2"/>
              <a:buChar char="q"/>
            </a:pPr>
            <a:endParaRPr lang="en-IN" dirty="0"/>
          </a:p>
        </p:txBody>
      </p:sp>
      <p:sp>
        <p:nvSpPr>
          <p:cNvPr id="4" name="Date Placeholder 3"/>
          <p:cNvSpPr>
            <a:spLocks noGrp="1"/>
          </p:cNvSpPr>
          <p:nvPr>
            <p:ph type="dt" sz="half" idx="10"/>
          </p:nvPr>
        </p:nvSpPr>
        <p:spPr/>
        <p:txBody>
          <a:bodyPr/>
          <a:lstStyle/>
          <a:p>
            <a:fld id="{BAE4C8EA-2D2B-4ADB-A55F-33007AB78B05}" type="datetime9">
              <a:rPr lang="en-IN" smtClean="0"/>
              <a:pPr/>
              <a:t>06-07-2017 10:28:43</a:t>
            </a:fld>
            <a:endParaRPr lang="en-US"/>
          </a:p>
        </p:txBody>
      </p:sp>
      <p:sp>
        <p:nvSpPr>
          <p:cNvPr id="5" name="Footer Placeholder 4"/>
          <p:cNvSpPr>
            <a:spLocks noGrp="1"/>
          </p:cNvSpPr>
          <p:nvPr>
            <p:ph type="ftr" sz="quarter" idx="11"/>
          </p:nvPr>
        </p:nvSpPr>
        <p:spPr/>
        <p:txBody>
          <a:bodyPr/>
          <a:lstStyle/>
          <a:p>
            <a:r>
              <a:rPr lang="en-US" smtClean="0"/>
              <a:t>Introduction to Social Work Methods</a:t>
            </a:r>
            <a:endParaRPr lang="en-US"/>
          </a:p>
        </p:txBody>
      </p:sp>
      <p:sp>
        <p:nvSpPr>
          <p:cNvPr id="6" name="Slide Number Placeholder 5"/>
          <p:cNvSpPr>
            <a:spLocks noGrp="1"/>
          </p:cNvSpPr>
          <p:nvPr>
            <p:ph type="sldNum" sz="quarter" idx="12"/>
          </p:nvPr>
        </p:nvSpPr>
        <p:spPr/>
        <p:txBody>
          <a:bodyPr/>
          <a:lstStyle/>
          <a:p>
            <a:fld id="{5767531D-E113-42A6-B151-977A2B9C882D}" type="slidenum">
              <a:rPr lang="en-US" smtClean="0"/>
              <a:pPr/>
              <a:t>31</a:t>
            </a:fld>
            <a:endParaRPr lang="en-US"/>
          </a:p>
        </p:txBody>
      </p:sp>
    </p:spTree>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Bibliography</a:t>
            </a:r>
            <a:endParaRPr lang="en-IN" dirty="0"/>
          </a:p>
        </p:txBody>
      </p:sp>
      <p:sp>
        <p:nvSpPr>
          <p:cNvPr id="3" name="Content Placeholder 2"/>
          <p:cNvSpPr>
            <a:spLocks noGrp="1"/>
          </p:cNvSpPr>
          <p:nvPr>
            <p:ph idx="1"/>
          </p:nvPr>
        </p:nvSpPr>
        <p:spPr>
          <a:xfrm>
            <a:off x="304800" y="1295400"/>
            <a:ext cx="8686800" cy="5334000"/>
          </a:xfrm>
        </p:spPr>
        <p:txBody>
          <a:bodyPr>
            <a:normAutofit lnSpcReduction="10000"/>
          </a:bodyPr>
          <a:lstStyle/>
          <a:p>
            <a:pPr marL="514350" indent="-514350">
              <a:buFont typeface="Wingdings" pitchFamily="2" charset="2"/>
              <a:buChar char="q"/>
            </a:pPr>
            <a:r>
              <a:rPr lang="en-IN" dirty="0" smtClean="0"/>
              <a:t>Murray G Ross (1955) </a:t>
            </a:r>
            <a:r>
              <a:rPr lang="en-IN" i="1" dirty="0" smtClean="0"/>
              <a:t>Community Organisation: Theory and Principles, </a:t>
            </a:r>
            <a:r>
              <a:rPr lang="en-IN" dirty="0" smtClean="0"/>
              <a:t>New York: Harper and </a:t>
            </a:r>
            <a:r>
              <a:rPr lang="en-IN" dirty="0" smtClean="0"/>
              <a:t>Brothers</a:t>
            </a:r>
          </a:p>
          <a:p>
            <a:pPr marL="514350" indent="-514350">
              <a:buFont typeface="Wingdings" pitchFamily="2" charset="2"/>
              <a:buChar char="q"/>
            </a:pPr>
            <a:r>
              <a:rPr lang="en-IN" dirty="0" smtClean="0"/>
              <a:t>Edward C Lindeman (1921) </a:t>
            </a:r>
            <a:r>
              <a:rPr lang="en-IN" i="1" dirty="0" smtClean="0"/>
              <a:t>The Community – An Introduction to the Study of Community Leadership and Organisation, </a:t>
            </a:r>
            <a:r>
              <a:rPr lang="en-IN" dirty="0" smtClean="0"/>
              <a:t>New York: Association </a:t>
            </a:r>
            <a:r>
              <a:rPr lang="en-IN" dirty="0" smtClean="0"/>
              <a:t>Press</a:t>
            </a:r>
          </a:p>
          <a:p>
            <a:pPr marL="514350" indent="-514350">
              <a:buFont typeface="Wingdings" pitchFamily="2" charset="2"/>
              <a:buChar char="q"/>
            </a:pPr>
            <a:r>
              <a:rPr lang="en-IN" dirty="0" smtClean="0"/>
              <a:t>Walter W Pettit (1925) </a:t>
            </a:r>
            <a:r>
              <a:rPr lang="en-IN" i="1" dirty="0" smtClean="0"/>
              <a:t>Some Prognostications in the Field of Community Work, </a:t>
            </a:r>
            <a:r>
              <a:rPr lang="en-IN" dirty="0" smtClean="0"/>
              <a:t>Proceedings of National Conference of Social Work, Denver, Chicago: University of Chicago Press</a:t>
            </a:r>
            <a:endParaRPr lang="en-IN" dirty="0"/>
          </a:p>
        </p:txBody>
      </p:sp>
      <p:sp>
        <p:nvSpPr>
          <p:cNvPr id="4" name="Date Placeholder 3"/>
          <p:cNvSpPr>
            <a:spLocks noGrp="1"/>
          </p:cNvSpPr>
          <p:nvPr>
            <p:ph type="dt" sz="half" idx="10"/>
          </p:nvPr>
        </p:nvSpPr>
        <p:spPr/>
        <p:txBody>
          <a:bodyPr/>
          <a:lstStyle/>
          <a:p>
            <a:fld id="{BAE4C8EA-2D2B-4ADB-A55F-33007AB78B05}" type="datetime9">
              <a:rPr lang="en-IN" smtClean="0"/>
              <a:pPr/>
              <a:t>06-07-2017 11:02:06</a:t>
            </a:fld>
            <a:endParaRPr lang="en-US"/>
          </a:p>
        </p:txBody>
      </p:sp>
      <p:sp>
        <p:nvSpPr>
          <p:cNvPr id="5" name="Footer Placeholder 4"/>
          <p:cNvSpPr>
            <a:spLocks noGrp="1"/>
          </p:cNvSpPr>
          <p:nvPr>
            <p:ph type="ftr" sz="quarter" idx="11"/>
          </p:nvPr>
        </p:nvSpPr>
        <p:spPr/>
        <p:txBody>
          <a:bodyPr/>
          <a:lstStyle/>
          <a:p>
            <a:r>
              <a:rPr lang="en-US" smtClean="0"/>
              <a:t>Introduction to Social Work Methods</a:t>
            </a:r>
            <a:endParaRPr lang="en-US"/>
          </a:p>
        </p:txBody>
      </p:sp>
      <p:sp>
        <p:nvSpPr>
          <p:cNvPr id="6" name="Slide Number Placeholder 5"/>
          <p:cNvSpPr>
            <a:spLocks noGrp="1"/>
          </p:cNvSpPr>
          <p:nvPr>
            <p:ph type="sldNum" sz="quarter" idx="12"/>
          </p:nvPr>
        </p:nvSpPr>
        <p:spPr/>
        <p:txBody>
          <a:bodyPr/>
          <a:lstStyle/>
          <a:p>
            <a:fld id="{5767531D-E113-42A6-B151-977A2B9C882D}" type="slidenum">
              <a:rPr lang="en-US" smtClean="0"/>
              <a:pPr/>
              <a:t>32</a:t>
            </a:fld>
            <a:endParaRPr lang="en-US"/>
          </a:p>
        </p:txBody>
      </p:sp>
    </p:spTree>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5791200"/>
          </a:xfrm>
        </p:spPr>
        <p:txBody>
          <a:bodyPr>
            <a:normAutofit/>
          </a:bodyPr>
          <a:lstStyle/>
          <a:p>
            <a:pPr algn="ctr"/>
            <a:r>
              <a:rPr lang="en-IN" sz="9600" b="1" dirty="0" smtClean="0">
                <a:solidFill>
                  <a:srgbClr val="00B0F0"/>
                </a:solidFill>
              </a:rPr>
              <a:t>Thank You</a:t>
            </a:r>
            <a:endParaRPr lang="en-IN" sz="9600" b="1" dirty="0">
              <a:solidFill>
                <a:srgbClr val="00B0F0"/>
              </a:solidFill>
            </a:endParaRPr>
          </a:p>
        </p:txBody>
      </p:sp>
      <p:sp>
        <p:nvSpPr>
          <p:cNvPr id="4" name="Date Placeholder 3"/>
          <p:cNvSpPr>
            <a:spLocks noGrp="1"/>
          </p:cNvSpPr>
          <p:nvPr>
            <p:ph type="dt" sz="half" idx="10"/>
          </p:nvPr>
        </p:nvSpPr>
        <p:spPr/>
        <p:txBody>
          <a:bodyPr/>
          <a:lstStyle/>
          <a:p>
            <a:fld id="{BAE4C8EA-2D2B-4ADB-A55F-33007AB78B05}" type="datetime9">
              <a:rPr lang="en-IN" smtClean="0"/>
              <a:pPr/>
              <a:t>06-07-2017 10:03:01</a:t>
            </a:fld>
            <a:endParaRPr lang="en-US"/>
          </a:p>
        </p:txBody>
      </p:sp>
      <p:sp>
        <p:nvSpPr>
          <p:cNvPr id="5" name="Footer Placeholder 4"/>
          <p:cNvSpPr>
            <a:spLocks noGrp="1"/>
          </p:cNvSpPr>
          <p:nvPr>
            <p:ph type="ftr" sz="quarter" idx="11"/>
          </p:nvPr>
        </p:nvSpPr>
        <p:spPr/>
        <p:txBody>
          <a:bodyPr/>
          <a:lstStyle/>
          <a:p>
            <a:r>
              <a:rPr lang="en-US" smtClean="0"/>
              <a:t>Introduction to Social Work Methods</a:t>
            </a:r>
            <a:endParaRPr lang="en-US"/>
          </a:p>
        </p:txBody>
      </p:sp>
      <p:sp>
        <p:nvSpPr>
          <p:cNvPr id="6" name="Slide Number Placeholder 5"/>
          <p:cNvSpPr>
            <a:spLocks noGrp="1"/>
          </p:cNvSpPr>
          <p:nvPr>
            <p:ph type="sldNum" sz="quarter" idx="12"/>
          </p:nvPr>
        </p:nvSpPr>
        <p:spPr/>
        <p:txBody>
          <a:bodyPr/>
          <a:lstStyle/>
          <a:p>
            <a:fld id="{5767531D-E113-42A6-B151-977A2B9C882D}" type="slidenum">
              <a:rPr lang="en-US" smtClean="0"/>
              <a:pPr/>
              <a:t>33</a:t>
            </a:fld>
            <a:endParaRPr lang="en-US"/>
          </a:p>
        </p:txBody>
      </p: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2286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1. Social Casework as a Method of Social Work</a:t>
            </a:r>
            <a:endParaRPr lang="en-US" sz="2800" b="1" dirty="0">
              <a:solidFill>
                <a:srgbClr val="FF33CC"/>
              </a:solidFill>
            </a:endParaRPr>
          </a:p>
        </p:txBody>
      </p:sp>
      <p:sp>
        <p:nvSpPr>
          <p:cNvPr id="12291" name="Rectangle 3"/>
          <p:cNvSpPr>
            <a:spLocks noChangeArrowheads="1"/>
          </p:cNvSpPr>
          <p:nvPr/>
        </p:nvSpPr>
        <p:spPr bwMode="auto">
          <a:xfrm>
            <a:off x="533400" y="1371600"/>
            <a:ext cx="8001000" cy="4800600"/>
          </a:xfrm>
          <a:prstGeom prst="rect">
            <a:avLst/>
          </a:prstGeom>
          <a:noFill/>
          <a:ln w="9525">
            <a:noFill/>
            <a:miter lim="800000"/>
            <a:headEnd/>
            <a:tailEnd/>
          </a:ln>
        </p:spPr>
        <p:txBody>
          <a:bodyPr/>
          <a:lstStyle/>
          <a:p>
            <a:pPr marL="812800" indent="-812800">
              <a:spcBef>
                <a:spcPts val="1200"/>
              </a:spcBef>
            </a:pPr>
            <a:r>
              <a:rPr lang="en-US" sz="3200" b="1" dirty="0" smtClean="0">
                <a:solidFill>
                  <a:srgbClr val="0070C0"/>
                </a:solidFill>
              </a:rPr>
              <a:t>1.	Introduction to Social Work Methods </a:t>
            </a:r>
          </a:p>
          <a:p>
            <a:pPr marL="812800" indent="-812800">
              <a:spcBef>
                <a:spcPts val="1200"/>
              </a:spcBef>
            </a:pPr>
            <a:r>
              <a:rPr lang="en-US" sz="3200" b="1" dirty="0" smtClean="0">
                <a:solidFill>
                  <a:srgbClr val="0070C0"/>
                </a:solidFill>
              </a:rPr>
              <a:t>2.	History and Development of Social Case Work in UK, USA and India</a:t>
            </a:r>
          </a:p>
          <a:p>
            <a:pPr marL="812800" indent="-812800">
              <a:spcBef>
                <a:spcPts val="1200"/>
              </a:spcBef>
            </a:pPr>
            <a:r>
              <a:rPr lang="en-US" sz="3200" b="1" dirty="0" smtClean="0">
                <a:solidFill>
                  <a:srgbClr val="0070C0"/>
                </a:solidFill>
              </a:rPr>
              <a:t>3.	Philosophical assumptions and values of case work as a method</a:t>
            </a:r>
          </a:p>
          <a:p>
            <a:pPr marL="812800" indent="-812800">
              <a:spcBef>
                <a:spcPts val="1200"/>
              </a:spcBef>
            </a:pPr>
            <a:r>
              <a:rPr lang="en-US" sz="3200" b="1" dirty="0" smtClean="0">
                <a:solidFill>
                  <a:srgbClr val="0070C0"/>
                </a:solidFill>
              </a:rPr>
              <a:t>4.	Concept, Definitions, and knowledge base for Social Case Work</a:t>
            </a:r>
          </a:p>
          <a:p>
            <a:pPr marL="812800" indent="-812800">
              <a:spcBef>
                <a:spcPts val="1200"/>
              </a:spcBef>
            </a:pPr>
            <a:r>
              <a:rPr lang="en-US" sz="3200" b="1" dirty="0" smtClean="0">
                <a:solidFill>
                  <a:srgbClr val="0070C0"/>
                </a:solidFill>
              </a:rPr>
              <a:t>5.	Components of Case Work – Person, Problem, Place and Process</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06-07-2017 10:02:49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0"/>
            <a:ext cx="8305800" cy="1371600"/>
          </a:xfrm>
          <a:prstGeom prst="rect">
            <a:avLst/>
          </a:prstGeom>
          <a:noFill/>
          <a:ln w="9525">
            <a:noFill/>
            <a:miter lim="800000"/>
            <a:headEnd/>
            <a:tailEnd/>
          </a:ln>
        </p:spPr>
        <p:txBody>
          <a:bodyPr anchor="ctr"/>
          <a:lstStyle/>
          <a:p>
            <a:pPr algn="ctr"/>
            <a:r>
              <a:rPr lang="en-US" sz="3600" b="1" dirty="0" smtClean="0">
                <a:solidFill>
                  <a:srgbClr val="FF0000"/>
                </a:solidFill>
                <a:effectLst>
                  <a:outerShdw blurRad="38100" dist="38100" dir="2700000" algn="tl">
                    <a:srgbClr val="000000">
                      <a:alpha val="43137"/>
                    </a:srgbClr>
                  </a:outerShdw>
                </a:effectLst>
              </a:rPr>
              <a:t>Introduction to Social Work Methods</a:t>
            </a:r>
            <a:endParaRPr lang="en-US" sz="3600" b="1" dirty="0">
              <a:solidFill>
                <a:srgbClr val="FF0000"/>
              </a:solidFill>
              <a:effectLst>
                <a:outerShdw blurRad="38100" dist="38100" dir="2700000" algn="tl">
                  <a:srgbClr val="000000">
                    <a:alpha val="43137"/>
                  </a:srgbClr>
                </a:outerShdw>
              </a:effectLst>
            </a:endParaRPr>
          </a:p>
        </p:txBody>
      </p:sp>
      <p:sp>
        <p:nvSpPr>
          <p:cNvPr id="12291" name="Rectangle 3"/>
          <p:cNvSpPr>
            <a:spLocks noChangeArrowheads="1"/>
          </p:cNvSpPr>
          <p:nvPr/>
        </p:nvSpPr>
        <p:spPr bwMode="auto">
          <a:xfrm>
            <a:off x="1447800" y="1828800"/>
            <a:ext cx="6781800" cy="4343400"/>
          </a:xfrm>
          <a:prstGeom prst="rect">
            <a:avLst/>
          </a:prstGeom>
          <a:noFill/>
          <a:ln w="9525">
            <a:noFill/>
            <a:miter lim="800000"/>
            <a:headEnd/>
            <a:tailEnd/>
          </a:ln>
        </p:spPr>
        <p:txBody>
          <a:bodyPr/>
          <a:lstStyle/>
          <a:p>
            <a:pPr marL="812800" indent="-812800">
              <a:spcBef>
                <a:spcPts val="1200"/>
              </a:spcBef>
              <a:buFont typeface="+mj-lt"/>
              <a:buAutoNum type="arabicPeriod"/>
            </a:pPr>
            <a:r>
              <a:rPr lang="en-US" sz="3200" b="1" dirty="0" smtClean="0">
                <a:solidFill>
                  <a:srgbClr val="0070C0"/>
                </a:solidFill>
              </a:rPr>
              <a:t>Social Case Work</a:t>
            </a:r>
          </a:p>
          <a:p>
            <a:pPr marL="812800" indent="-812800">
              <a:spcBef>
                <a:spcPts val="1200"/>
              </a:spcBef>
              <a:buFont typeface="+mj-lt"/>
              <a:buAutoNum type="arabicPeriod"/>
            </a:pPr>
            <a:r>
              <a:rPr lang="en-US" sz="3200" b="1" dirty="0" smtClean="0">
                <a:solidFill>
                  <a:srgbClr val="0070C0"/>
                </a:solidFill>
              </a:rPr>
              <a:t>Social Group Work</a:t>
            </a:r>
          </a:p>
          <a:p>
            <a:pPr marL="812800" indent="-812800">
              <a:spcBef>
                <a:spcPts val="1200"/>
              </a:spcBef>
              <a:buFont typeface="+mj-lt"/>
              <a:buAutoNum type="arabicPeriod"/>
            </a:pPr>
            <a:r>
              <a:rPr lang="en-US" sz="3200" b="1" dirty="0" smtClean="0">
                <a:solidFill>
                  <a:srgbClr val="0070C0"/>
                </a:solidFill>
              </a:rPr>
              <a:t>Community </a:t>
            </a:r>
            <a:r>
              <a:rPr lang="en-US" sz="3200" b="1" dirty="0" err="1" smtClean="0">
                <a:solidFill>
                  <a:srgbClr val="0070C0"/>
                </a:solidFill>
              </a:rPr>
              <a:t>Organisation</a:t>
            </a:r>
            <a:endParaRPr lang="en-US" sz="3200" b="1" dirty="0" smtClean="0">
              <a:solidFill>
                <a:srgbClr val="0070C0"/>
              </a:solidFill>
            </a:endParaRPr>
          </a:p>
          <a:p>
            <a:pPr marL="812800" indent="-812800">
              <a:spcBef>
                <a:spcPts val="1200"/>
              </a:spcBef>
              <a:buFont typeface="+mj-lt"/>
              <a:buAutoNum type="arabicPeriod"/>
            </a:pPr>
            <a:r>
              <a:rPr lang="en-US" sz="3200" b="1" dirty="0" smtClean="0">
                <a:solidFill>
                  <a:srgbClr val="0070C0"/>
                </a:solidFill>
              </a:rPr>
              <a:t>Social Action</a:t>
            </a:r>
          </a:p>
          <a:p>
            <a:pPr marL="812800" indent="-812800">
              <a:spcBef>
                <a:spcPts val="1200"/>
              </a:spcBef>
              <a:buFont typeface="+mj-lt"/>
              <a:buAutoNum type="arabicPeriod"/>
            </a:pPr>
            <a:r>
              <a:rPr lang="en-US" sz="3200" b="1" dirty="0" smtClean="0">
                <a:solidFill>
                  <a:srgbClr val="0070C0"/>
                </a:solidFill>
              </a:rPr>
              <a:t>Social Work Research</a:t>
            </a:r>
          </a:p>
          <a:p>
            <a:pPr marL="812800" indent="-812800">
              <a:spcBef>
                <a:spcPts val="1200"/>
              </a:spcBef>
              <a:buFont typeface="+mj-lt"/>
              <a:buAutoNum type="arabicPeriod"/>
            </a:pPr>
            <a:r>
              <a:rPr lang="en-US" sz="3200" b="1" dirty="0" smtClean="0">
                <a:solidFill>
                  <a:srgbClr val="0070C0"/>
                </a:solidFill>
              </a:rPr>
              <a:t>Social Welfare Administration</a:t>
            </a:r>
          </a:p>
          <a:p>
            <a:pPr marL="812800" indent="-812800">
              <a:spcBef>
                <a:spcPts val="1200"/>
              </a:spcBef>
              <a:buFont typeface="+mj-lt"/>
              <a:buAutoNum type="arabicPeriod"/>
            </a:pP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06-07-2017 10:02:49</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457200"/>
            <a:ext cx="8305800" cy="838200"/>
          </a:xfrm>
          <a:prstGeom prst="rect">
            <a:avLst/>
          </a:prstGeom>
          <a:noFill/>
          <a:ln w="9525">
            <a:noFill/>
            <a:miter lim="800000"/>
            <a:headEnd/>
            <a:tailEnd/>
          </a:ln>
        </p:spPr>
        <p:txBody>
          <a:bodyPr anchor="ctr"/>
          <a:lstStyle/>
          <a:p>
            <a:pPr algn="ctr"/>
            <a:r>
              <a:rPr lang="en-US" sz="3600" b="1" dirty="0" smtClean="0">
                <a:solidFill>
                  <a:srgbClr val="FF0000"/>
                </a:solidFill>
                <a:effectLst>
                  <a:outerShdw blurRad="38100" dist="38100" dir="2700000" algn="tl">
                    <a:srgbClr val="000000">
                      <a:alpha val="43137"/>
                    </a:srgbClr>
                  </a:outerShdw>
                </a:effectLst>
              </a:rPr>
              <a:t>Introduction to Social Work Methods</a:t>
            </a:r>
          </a:p>
          <a:p>
            <a:pPr algn="r"/>
            <a:endParaRPr lang="en-US" sz="2400" b="1" i="1" dirty="0">
              <a:solidFill>
                <a:srgbClr val="00B0F0"/>
              </a:solidFill>
              <a:effectLst>
                <a:outerShdw blurRad="38100" dist="38100" dir="2700000" algn="tl">
                  <a:srgbClr val="000000">
                    <a:alpha val="43137"/>
                  </a:srgbClr>
                </a:outerShdw>
              </a:effectLst>
            </a:endParaRPr>
          </a:p>
        </p:txBody>
      </p:sp>
      <p:sp>
        <p:nvSpPr>
          <p:cNvPr id="12291" name="Rectangle 3"/>
          <p:cNvSpPr>
            <a:spLocks noChangeArrowheads="1"/>
          </p:cNvSpPr>
          <p:nvPr/>
        </p:nvSpPr>
        <p:spPr bwMode="auto">
          <a:xfrm>
            <a:off x="990600" y="1600200"/>
            <a:ext cx="7239000" cy="4953000"/>
          </a:xfrm>
          <a:prstGeom prst="rect">
            <a:avLst/>
          </a:prstGeom>
          <a:noFill/>
          <a:ln w="9525">
            <a:noFill/>
            <a:miter lim="800000"/>
            <a:headEnd/>
            <a:tailEnd/>
          </a:ln>
        </p:spPr>
        <p:txBody>
          <a:bodyPr/>
          <a:lstStyle/>
          <a:p>
            <a:pPr marL="812800" indent="-812800">
              <a:spcBef>
                <a:spcPts val="1200"/>
              </a:spcBef>
            </a:pPr>
            <a:r>
              <a:rPr lang="en-US" sz="2800" b="1" dirty="0" smtClean="0">
                <a:solidFill>
                  <a:srgbClr val="C00000"/>
                </a:solidFill>
              </a:rPr>
              <a:t>Primary Methods</a:t>
            </a:r>
          </a:p>
          <a:p>
            <a:pPr marL="812800" indent="-812800">
              <a:spcBef>
                <a:spcPts val="1200"/>
              </a:spcBef>
              <a:buFont typeface="+mj-lt"/>
              <a:buAutoNum type="arabicPeriod"/>
            </a:pPr>
            <a:r>
              <a:rPr lang="en-US" sz="2800" b="1" dirty="0" smtClean="0">
                <a:solidFill>
                  <a:srgbClr val="0070C0"/>
                </a:solidFill>
              </a:rPr>
              <a:t>Social Case Work</a:t>
            </a:r>
          </a:p>
          <a:p>
            <a:pPr marL="812800" indent="-812800">
              <a:spcBef>
                <a:spcPts val="1200"/>
              </a:spcBef>
              <a:buFont typeface="+mj-lt"/>
              <a:buAutoNum type="arabicPeriod"/>
            </a:pPr>
            <a:r>
              <a:rPr lang="en-US" sz="2800" b="1" dirty="0" smtClean="0">
                <a:solidFill>
                  <a:srgbClr val="0070C0"/>
                </a:solidFill>
              </a:rPr>
              <a:t>Social Group Work</a:t>
            </a:r>
          </a:p>
          <a:p>
            <a:pPr marL="812800" indent="-812800">
              <a:spcBef>
                <a:spcPts val="1200"/>
              </a:spcBef>
              <a:buFont typeface="+mj-lt"/>
              <a:buAutoNum type="arabicPeriod"/>
            </a:pPr>
            <a:r>
              <a:rPr lang="en-US" sz="2800" b="1" dirty="0" smtClean="0">
                <a:solidFill>
                  <a:srgbClr val="0070C0"/>
                </a:solidFill>
              </a:rPr>
              <a:t>Community </a:t>
            </a:r>
            <a:r>
              <a:rPr lang="en-US" sz="2800" b="1" dirty="0" err="1" smtClean="0">
                <a:solidFill>
                  <a:srgbClr val="0070C0"/>
                </a:solidFill>
              </a:rPr>
              <a:t>Organisation</a:t>
            </a:r>
            <a:endParaRPr lang="en-US" sz="2800" b="1" dirty="0" smtClean="0">
              <a:solidFill>
                <a:srgbClr val="0070C0"/>
              </a:solidFill>
            </a:endParaRPr>
          </a:p>
          <a:p>
            <a:pPr marL="812800" indent="-812800">
              <a:spcBef>
                <a:spcPts val="1200"/>
              </a:spcBef>
              <a:buFont typeface="+mj-lt"/>
              <a:buAutoNum type="arabicPeriod"/>
            </a:pPr>
            <a:r>
              <a:rPr lang="en-US" sz="2800" b="1" dirty="0" smtClean="0">
                <a:solidFill>
                  <a:srgbClr val="0070C0"/>
                </a:solidFill>
              </a:rPr>
              <a:t>Social Action</a:t>
            </a:r>
          </a:p>
          <a:p>
            <a:pPr marL="812800" indent="-812800">
              <a:spcBef>
                <a:spcPts val="1200"/>
              </a:spcBef>
            </a:pPr>
            <a:r>
              <a:rPr lang="en-US" sz="2800" b="1" dirty="0" smtClean="0">
                <a:solidFill>
                  <a:srgbClr val="C00000"/>
                </a:solidFill>
              </a:rPr>
              <a:t>Secondary Methods</a:t>
            </a:r>
          </a:p>
          <a:p>
            <a:pPr marL="812800" indent="-812800">
              <a:spcBef>
                <a:spcPts val="1200"/>
              </a:spcBef>
              <a:buFont typeface="+mj-lt"/>
              <a:buAutoNum type="arabicPeriod"/>
            </a:pPr>
            <a:r>
              <a:rPr lang="en-US" sz="2800" b="1" dirty="0" smtClean="0">
                <a:solidFill>
                  <a:srgbClr val="0070C0"/>
                </a:solidFill>
              </a:rPr>
              <a:t>Social Welfare Administration</a:t>
            </a:r>
          </a:p>
          <a:p>
            <a:pPr marL="812800" indent="-812800">
              <a:spcBef>
                <a:spcPts val="1200"/>
              </a:spcBef>
              <a:buFont typeface="+mj-lt"/>
              <a:buAutoNum type="arabicPeriod"/>
            </a:pPr>
            <a:r>
              <a:rPr lang="en-US" sz="2800" b="1" dirty="0" smtClean="0">
                <a:solidFill>
                  <a:srgbClr val="0070C0"/>
                </a:solidFill>
              </a:rPr>
              <a:t>Social Work Research</a:t>
            </a:r>
          </a:p>
          <a:p>
            <a:pPr marL="812800" indent="-812800">
              <a:spcBef>
                <a:spcPts val="1200"/>
              </a:spcBef>
              <a:buFont typeface="+mj-lt"/>
              <a:buAutoNum type="arabicPeriod"/>
            </a:pPr>
            <a:endParaRPr lang="en-US" sz="2800" b="1" dirty="0" smtClean="0">
              <a:solidFill>
                <a:srgbClr val="0070C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10:02:49</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6</a:t>
            </a:fld>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304800"/>
            <a:ext cx="8305800" cy="914400"/>
          </a:xfrm>
          <a:prstGeom prst="rect">
            <a:avLst/>
          </a:prstGeom>
          <a:noFill/>
          <a:ln w="9525">
            <a:noFill/>
            <a:miter lim="800000"/>
            <a:headEnd/>
            <a:tailEnd/>
          </a:ln>
        </p:spPr>
        <p:txBody>
          <a:bodyPr anchor="ctr"/>
          <a:lstStyle/>
          <a:p>
            <a:pPr marL="812800" indent="-812800" algn="ctr">
              <a:spcBef>
                <a:spcPts val="1200"/>
              </a:spcBef>
            </a:pPr>
            <a:r>
              <a:rPr lang="en-US" sz="3600" b="1" dirty="0" smtClean="0">
                <a:solidFill>
                  <a:srgbClr val="C00000"/>
                </a:solidFill>
              </a:rPr>
              <a:t>Methods of Social work</a:t>
            </a:r>
          </a:p>
        </p:txBody>
      </p:sp>
      <p:sp>
        <p:nvSpPr>
          <p:cNvPr id="12291" name="Rectangle 3"/>
          <p:cNvSpPr>
            <a:spLocks noChangeArrowheads="1"/>
          </p:cNvSpPr>
          <p:nvPr/>
        </p:nvSpPr>
        <p:spPr bwMode="auto">
          <a:xfrm>
            <a:off x="990600" y="1600200"/>
            <a:ext cx="7239000" cy="4953000"/>
          </a:xfrm>
          <a:prstGeom prst="rect">
            <a:avLst/>
          </a:prstGeom>
          <a:noFill/>
          <a:ln w="9525">
            <a:noFill/>
            <a:miter lim="800000"/>
            <a:headEnd/>
            <a:tailEnd/>
          </a:ln>
        </p:spPr>
        <p:txBody>
          <a:bodyPr/>
          <a:lstStyle/>
          <a:p>
            <a:pPr marL="812800" indent="-812800">
              <a:spcBef>
                <a:spcPts val="1200"/>
              </a:spcBef>
              <a:buFont typeface="+mj-lt"/>
              <a:buAutoNum type="arabicPeriod"/>
            </a:pPr>
            <a:r>
              <a:rPr lang="en-US" sz="3600" b="1" dirty="0" smtClean="0">
                <a:solidFill>
                  <a:srgbClr val="0070C0"/>
                </a:solidFill>
              </a:rPr>
              <a:t>Social Case Work – problem solving at the individual level</a:t>
            </a:r>
          </a:p>
          <a:p>
            <a:pPr marL="812800" indent="-812800">
              <a:spcBef>
                <a:spcPts val="1200"/>
              </a:spcBef>
              <a:buFont typeface="+mj-lt"/>
              <a:buAutoNum type="arabicPeriod"/>
            </a:pPr>
            <a:r>
              <a:rPr lang="en-US" sz="3600" b="1" dirty="0" smtClean="0">
                <a:solidFill>
                  <a:srgbClr val="0070C0"/>
                </a:solidFill>
              </a:rPr>
              <a:t>Social Group Work - problem solving at the group level</a:t>
            </a:r>
          </a:p>
          <a:p>
            <a:pPr marL="812800" indent="-812800">
              <a:spcBef>
                <a:spcPts val="1200"/>
              </a:spcBef>
              <a:buFont typeface="+mj-lt"/>
              <a:buAutoNum type="arabicPeriod"/>
            </a:pPr>
            <a:r>
              <a:rPr lang="en-US" sz="3600" b="1" dirty="0" smtClean="0">
                <a:solidFill>
                  <a:srgbClr val="0070C0"/>
                </a:solidFill>
              </a:rPr>
              <a:t>Community </a:t>
            </a:r>
            <a:r>
              <a:rPr lang="en-US" sz="3600" b="1" dirty="0" err="1" smtClean="0">
                <a:solidFill>
                  <a:srgbClr val="0070C0"/>
                </a:solidFill>
              </a:rPr>
              <a:t>Organisation</a:t>
            </a:r>
            <a:r>
              <a:rPr lang="en-US" sz="3600" b="1" dirty="0" smtClean="0">
                <a:solidFill>
                  <a:srgbClr val="0070C0"/>
                </a:solidFill>
              </a:rPr>
              <a:t> - problem solving at the community level</a:t>
            </a:r>
          </a:p>
          <a:p>
            <a:pPr marL="812800" indent="-812800">
              <a:spcBef>
                <a:spcPts val="1200"/>
              </a:spcBef>
            </a:pPr>
            <a:endParaRPr lang="en-US" sz="3600" b="1" dirty="0" smtClean="0">
              <a:solidFill>
                <a:srgbClr val="0070C0"/>
              </a:solidFill>
            </a:endParaRPr>
          </a:p>
        </p:txBody>
      </p:sp>
      <p:sp>
        <p:nvSpPr>
          <p:cNvPr id="4" name="Date Placeholder 3"/>
          <p:cNvSpPr>
            <a:spLocks noGrp="1"/>
          </p:cNvSpPr>
          <p:nvPr>
            <p:ph type="dt" sz="half" idx="10"/>
          </p:nvPr>
        </p:nvSpPr>
        <p:spPr/>
        <p:txBody>
          <a:bodyPr/>
          <a:lstStyle/>
          <a:p>
            <a:pPr>
              <a:defRPr/>
            </a:pPr>
            <a:fld id="{13A2AB30-479C-4CC5-832C-E2546F0990AD}" type="datetime9">
              <a:rPr lang="en-IN" smtClean="0"/>
              <a:pPr>
                <a:defRPr/>
              </a:pPr>
              <a:t>06-07-2017 10:02:52</a:t>
            </a:fld>
            <a:endParaRPr lang="en-US"/>
          </a:p>
        </p:txBody>
      </p:sp>
      <p:sp>
        <p:nvSpPr>
          <p:cNvPr id="6" name="Footer Placeholder 5"/>
          <p:cNvSpPr>
            <a:spLocks noGrp="1"/>
          </p:cNvSpPr>
          <p:nvPr>
            <p:ph type="ftr" sz="quarter" idx="11"/>
          </p:nvPr>
        </p:nvSpPr>
        <p:spPr/>
        <p:txBody>
          <a:bodyPr/>
          <a:lstStyle/>
          <a:p>
            <a:pPr algn="ctr">
              <a:defRPr/>
            </a:pPr>
            <a:r>
              <a:rPr lang="en-US" smtClean="0"/>
              <a:t>Introduction to Social Work Methods</a:t>
            </a:r>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7</a:t>
            </a:fld>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0"/>
            <a:ext cx="8305800" cy="1295400"/>
          </a:xfrm>
          <a:prstGeom prst="rect">
            <a:avLst/>
          </a:prstGeom>
          <a:noFill/>
          <a:ln w="9525">
            <a:noFill/>
            <a:miter lim="800000"/>
            <a:headEnd/>
            <a:tailEnd/>
          </a:ln>
        </p:spPr>
        <p:txBody>
          <a:bodyPr anchor="ctr"/>
          <a:lstStyle/>
          <a:p>
            <a:pPr algn="ctr"/>
            <a:r>
              <a:rPr lang="en-US" sz="3600" b="1" dirty="0" smtClean="0">
                <a:solidFill>
                  <a:srgbClr val="FF0000"/>
                </a:solidFill>
                <a:effectLst>
                  <a:outerShdw blurRad="38100" dist="38100" dir="2700000" algn="tl">
                    <a:srgbClr val="000000">
                      <a:alpha val="43137"/>
                    </a:srgbClr>
                  </a:outerShdw>
                </a:effectLst>
              </a:rPr>
              <a:t>Introduction to Social Work Methods</a:t>
            </a:r>
            <a:endParaRPr lang="en-US" sz="3600" b="1" dirty="0">
              <a:solidFill>
                <a:srgbClr val="FF0000"/>
              </a:solidFill>
              <a:effectLst>
                <a:outerShdw blurRad="38100" dist="38100" dir="2700000" algn="tl">
                  <a:srgbClr val="000000">
                    <a:alpha val="43137"/>
                  </a:srgbClr>
                </a:outerShdw>
              </a:effectLst>
            </a:endParaRPr>
          </a:p>
        </p:txBody>
      </p:sp>
      <p:sp>
        <p:nvSpPr>
          <p:cNvPr id="12291" name="Rectangle 3"/>
          <p:cNvSpPr>
            <a:spLocks noChangeArrowheads="1"/>
          </p:cNvSpPr>
          <p:nvPr/>
        </p:nvSpPr>
        <p:spPr bwMode="auto">
          <a:xfrm>
            <a:off x="990600" y="1219200"/>
            <a:ext cx="7239000" cy="5410200"/>
          </a:xfrm>
          <a:prstGeom prst="rect">
            <a:avLst/>
          </a:prstGeom>
          <a:noFill/>
          <a:ln w="9525">
            <a:noFill/>
            <a:miter lim="800000"/>
            <a:headEnd/>
            <a:tailEnd/>
          </a:ln>
        </p:spPr>
        <p:txBody>
          <a:bodyPr/>
          <a:lstStyle/>
          <a:p>
            <a:pPr marL="812800" indent="-812800">
              <a:buFont typeface="+mj-lt"/>
              <a:buAutoNum type="arabicPeriod" startAt="4"/>
            </a:pPr>
            <a:r>
              <a:rPr lang="en-US" sz="3200" b="1" dirty="0" smtClean="0">
                <a:solidFill>
                  <a:srgbClr val="0070C0"/>
                </a:solidFill>
              </a:rPr>
              <a:t>Social Action: Action for social change at individual and institutional levels</a:t>
            </a:r>
          </a:p>
          <a:p>
            <a:pPr marL="812800" indent="-812800">
              <a:buFont typeface="+mj-lt"/>
              <a:buAutoNum type="arabicPeriod" startAt="4"/>
            </a:pPr>
            <a:r>
              <a:rPr lang="en-US" sz="3200" b="1" dirty="0" smtClean="0">
                <a:solidFill>
                  <a:srgbClr val="0070C0"/>
                </a:solidFill>
              </a:rPr>
              <a:t>Social Work Research: Fact finding and theory building to solve social problems</a:t>
            </a:r>
          </a:p>
          <a:p>
            <a:pPr marL="812800" indent="-812800">
              <a:buFont typeface="+mj-lt"/>
              <a:buAutoNum type="arabicPeriod" startAt="4"/>
            </a:pPr>
            <a:r>
              <a:rPr lang="en-US" sz="3200" b="1" dirty="0" smtClean="0">
                <a:solidFill>
                  <a:srgbClr val="0070C0"/>
                </a:solidFill>
              </a:rPr>
              <a:t>Social Welfare Administration: Institution building  for solving social problems</a:t>
            </a:r>
          </a:p>
          <a:p>
            <a:pPr marL="812800" indent="-812800">
              <a:buFont typeface="+mj-lt"/>
              <a:buAutoNum type="arabicPeriod" startAt="4"/>
            </a:pP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06-07-2017 10:02:52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 y="0"/>
            <a:ext cx="8305800" cy="1447800"/>
          </a:xfrm>
          <a:prstGeom prst="rect">
            <a:avLst/>
          </a:prstGeom>
          <a:noFill/>
          <a:ln w="9525">
            <a:noFill/>
            <a:miter lim="800000"/>
            <a:headEnd/>
            <a:tailEnd/>
          </a:ln>
        </p:spPr>
        <p:txBody>
          <a:bodyPr anchor="ctr"/>
          <a:lstStyle/>
          <a:p>
            <a:pPr algn="ctr"/>
            <a:r>
              <a:rPr lang="en-US" sz="3600" b="1" dirty="0" smtClean="0">
                <a:solidFill>
                  <a:srgbClr val="FF0000"/>
                </a:solidFill>
                <a:effectLst>
                  <a:outerShdw blurRad="38100" dist="38100" dir="2700000" algn="tl">
                    <a:srgbClr val="000000">
                      <a:alpha val="43137"/>
                    </a:srgbClr>
                  </a:outerShdw>
                </a:effectLst>
              </a:rPr>
              <a:t>Introduction to Social Work Methods</a:t>
            </a:r>
            <a:endParaRPr lang="en-US" sz="3600" b="1" dirty="0">
              <a:solidFill>
                <a:srgbClr val="FF0000"/>
              </a:solidFill>
              <a:effectLst>
                <a:outerShdw blurRad="38100" dist="38100" dir="2700000" algn="tl">
                  <a:srgbClr val="000000">
                    <a:alpha val="43137"/>
                  </a:srgbClr>
                </a:outerShdw>
              </a:effectLst>
            </a:endParaRPr>
          </a:p>
        </p:txBody>
      </p:sp>
      <p:sp>
        <p:nvSpPr>
          <p:cNvPr id="12291" name="Rectangle 3"/>
          <p:cNvSpPr>
            <a:spLocks noChangeArrowheads="1"/>
          </p:cNvSpPr>
          <p:nvPr/>
        </p:nvSpPr>
        <p:spPr bwMode="auto">
          <a:xfrm>
            <a:off x="685800" y="1447800"/>
            <a:ext cx="7848600" cy="4724400"/>
          </a:xfrm>
          <a:prstGeom prst="rect">
            <a:avLst/>
          </a:prstGeom>
          <a:noFill/>
          <a:ln w="9525">
            <a:noFill/>
            <a:miter lim="800000"/>
            <a:headEnd/>
            <a:tailEnd/>
          </a:ln>
        </p:spPr>
        <p:txBody>
          <a:bodyPr/>
          <a:lstStyle/>
          <a:p>
            <a:pPr marL="812800" indent="-812800">
              <a:buFont typeface="+mj-lt"/>
              <a:buAutoNum type="arabicPeriod"/>
            </a:pPr>
            <a:r>
              <a:rPr lang="en-US" sz="3600" b="1" dirty="0" smtClean="0">
                <a:solidFill>
                  <a:srgbClr val="0070C0"/>
                </a:solidFill>
              </a:rPr>
              <a:t>Social Case Work</a:t>
            </a:r>
          </a:p>
          <a:p>
            <a:pPr marL="1270000" lvl="1" indent="-812800">
              <a:buFont typeface="Arial" pitchFamily="34" charset="0"/>
              <a:buChar char="•"/>
            </a:pPr>
            <a:r>
              <a:rPr lang="en-US" sz="3600" b="1" dirty="0" smtClean="0">
                <a:solidFill>
                  <a:srgbClr val="0070C0"/>
                </a:solidFill>
              </a:rPr>
              <a:t>Working with Individuals</a:t>
            </a:r>
          </a:p>
          <a:p>
            <a:pPr marL="1270000" lvl="1" indent="-812800">
              <a:buFont typeface="Arial" pitchFamily="34" charset="0"/>
              <a:buChar char="•"/>
            </a:pPr>
            <a:r>
              <a:rPr lang="en-US" sz="3600" b="1" dirty="0" smtClean="0">
                <a:solidFill>
                  <a:srgbClr val="0070C0"/>
                </a:solidFill>
              </a:rPr>
              <a:t>Working with families</a:t>
            </a:r>
          </a:p>
          <a:p>
            <a:pPr marL="812800" indent="-812800">
              <a:buFont typeface="+mj-lt"/>
              <a:buAutoNum type="arabicPeriod"/>
            </a:pPr>
            <a:r>
              <a:rPr lang="en-US" sz="3600" b="1" dirty="0" smtClean="0">
                <a:solidFill>
                  <a:srgbClr val="0070C0"/>
                </a:solidFill>
              </a:rPr>
              <a:t>Social Group Work</a:t>
            </a:r>
          </a:p>
          <a:p>
            <a:pPr marL="1270000" lvl="1" indent="-812800">
              <a:buFont typeface="Arial" pitchFamily="34" charset="0"/>
              <a:buChar char="•"/>
            </a:pPr>
            <a:r>
              <a:rPr lang="en-US" sz="3600" b="1" dirty="0" smtClean="0">
                <a:solidFill>
                  <a:srgbClr val="0070C0"/>
                </a:solidFill>
              </a:rPr>
              <a:t>Treatment (therapeutic)</a:t>
            </a:r>
          </a:p>
          <a:p>
            <a:pPr marL="1270000" lvl="1" indent="-812800">
              <a:buFont typeface="Arial" pitchFamily="34" charset="0"/>
              <a:buChar char="•"/>
            </a:pPr>
            <a:r>
              <a:rPr lang="en-US" sz="3600" b="1" dirty="0" smtClean="0">
                <a:solidFill>
                  <a:srgbClr val="0070C0"/>
                </a:solidFill>
              </a:rPr>
              <a:t>Task (performance)</a:t>
            </a:r>
          </a:p>
          <a:p>
            <a:pPr marL="812800" indent="-812800">
              <a:buFont typeface="+mj-lt"/>
              <a:buAutoNum type="arabicPeriod"/>
            </a:pPr>
            <a:r>
              <a:rPr lang="en-US" sz="3600" b="1" dirty="0" smtClean="0">
                <a:solidFill>
                  <a:srgbClr val="0070C0"/>
                </a:solidFill>
              </a:rPr>
              <a:t>Community </a:t>
            </a:r>
            <a:r>
              <a:rPr lang="en-US" sz="3600" b="1" dirty="0" err="1" smtClean="0">
                <a:solidFill>
                  <a:srgbClr val="0070C0"/>
                </a:solidFill>
              </a:rPr>
              <a:t>Organisation</a:t>
            </a:r>
            <a:endParaRPr lang="en-US" sz="3600" b="1" dirty="0" smtClean="0">
              <a:solidFill>
                <a:srgbClr val="0070C0"/>
              </a:solidFill>
            </a:endParaRPr>
          </a:p>
          <a:p>
            <a:pPr marL="1270000" lvl="1" indent="-812800">
              <a:buFont typeface="Arial" pitchFamily="34" charset="0"/>
              <a:buChar char="•"/>
            </a:pPr>
            <a:r>
              <a:rPr lang="en-US" sz="3600" b="1" dirty="0" err="1" smtClean="0">
                <a:solidFill>
                  <a:srgbClr val="0070C0"/>
                </a:solidFill>
              </a:rPr>
              <a:t>Organising</a:t>
            </a:r>
            <a:r>
              <a:rPr lang="en-US" sz="3600" b="1" dirty="0" smtClean="0">
                <a:solidFill>
                  <a:srgbClr val="0070C0"/>
                </a:solidFill>
              </a:rPr>
              <a:t> people for self help</a:t>
            </a:r>
          </a:p>
        </p:txBody>
      </p:sp>
      <p:sp>
        <p:nvSpPr>
          <p:cNvPr id="4" name="Date Placeholder 3"/>
          <p:cNvSpPr>
            <a:spLocks noGrp="1"/>
          </p:cNvSpPr>
          <p:nvPr>
            <p:ph type="dt" sz="quarter" idx="10"/>
          </p:nvPr>
        </p:nvSpPr>
        <p:spPr/>
        <p:txBody>
          <a:bodyPr/>
          <a:lstStyle/>
          <a:p>
            <a:pPr>
              <a:defRPr/>
            </a:pPr>
            <a:fld id="{9429C1DC-CF7F-4479-8D92-13F51AB8BBD1}" type="datetime9">
              <a:rPr lang="en-IN" smtClean="0"/>
              <a:pPr>
                <a:defRPr/>
              </a:pPr>
              <a:t>06-07-2017 10:02:52</a:t>
            </a:fld>
            <a:endParaRPr lang="en-US"/>
          </a:p>
        </p:txBody>
      </p:sp>
      <p:sp>
        <p:nvSpPr>
          <p:cNvPr id="5" name="Slide Number Placeholder 4"/>
          <p:cNvSpPr>
            <a:spLocks noGrp="1"/>
          </p:cNvSpPr>
          <p:nvPr>
            <p:ph type="sldNum" sz="quarter" idx="12"/>
          </p:nvPr>
        </p:nvSpPr>
        <p:spPr/>
        <p:txBody>
          <a:bodyPr/>
          <a:lstStyle/>
          <a:p>
            <a:pPr>
              <a:defRPr/>
            </a:pPr>
            <a:fld id="{73FD9F9F-0644-4D51-B345-C344D02C5CC3}"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1482</TotalTime>
  <Words>1383</Words>
  <Application>Microsoft Office PowerPoint</Application>
  <PresentationFormat>On-screen Show (4:3)</PresentationFormat>
  <Paragraphs>267</Paragraphs>
  <Slides>33</Slides>
  <Notes>23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Trek</vt:lpstr>
      <vt:lpstr>MSW I Semester I  G V</vt:lpstr>
      <vt:lpstr>Slide 2</vt:lpstr>
      <vt:lpstr>Social Casework as a Method of Social Work</vt:lpstr>
      <vt:lpstr>Slide 4</vt:lpstr>
      <vt:lpstr>Slide 5</vt:lpstr>
      <vt:lpstr>Slide 6</vt:lpstr>
      <vt:lpstr>Slide 7</vt:lpstr>
      <vt:lpstr>Slide 8</vt:lpstr>
      <vt:lpstr>Slide 9</vt:lpstr>
      <vt:lpstr>Slide 10</vt:lpstr>
      <vt:lpstr>Definition of Social Case work</vt:lpstr>
      <vt:lpstr>Definition of Social Case work</vt:lpstr>
      <vt:lpstr>Definition of Social Case work</vt:lpstr>
      <vt:lpstr>Definition of Social Case work</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Bibliography</vt:lpstr>
      <vt:lpstr>Bibliography</vt:lpstr>
      <vt:lpstr>Bibliography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&amp; Development of  Social Case Work</dc:title>
  <dc:creator>aa</dc:creator>
  <cp:lastModifiedBy>Dr. Pathare</cp:lastModifiedBy>
  <cp:revision>124</cp:revision>
  <dcterms:created xsi:type="dcterms:W3CDTF">2014-08-09T04:02:27Z</dcterms:created>
  <dcterms:modified xsi:type="dcterms:W3CDTF">2017-07-06T05:50:04Z</dcterms:modified>
</cp:coreProperties>
</file>