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84" r:id="rId4"/>
    <p:sldId id="280" r:id="rId5"/>
    <p:sldId id="281" r:id="rId6"/>
    <p:sldId id="283" r:id="rId7"/>
    <p:sldId id="259" r:id="rId8"/>
    <p:sldId id="286" r:id="rId9"/>
    <p:sldId id="260" r:id="rId10"/>
    <p:sldId id="276" r:id="rId11"/>
    <p:sldId id="261" r:id="rId12"/>
    <p:sldId id="263" r:id="rId13"/>
    <p:sldId id="264" r:id="rId14"/>
    <p:sldId id="277" r:id="rId15"/>
    <p:sldId id="266" r:id="rId16"/>
    <p:sldId id="268" r:id="rId17"/>
    <p:sldId id="269" r:id="rId18"/>
    <p:sldId id="270" r:id="rId19"/>
    <p:sldId id="271" r:id="rId20"/>
    <p:sldId id="279" r:id="rId21"/>
    <p:sldId id="272" r:id="rId22"/>
    <p:sldId id="273" r:id="rId23"/>
    <p:sldId id="274" r:id="rId24"/>
    <p:sldId id="275" r:id="rId25"/>
    <p:sldId id="278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44F00-B599-423B-ADAD-80E58EE945D4}" type="datetimeFigureOut">
              <a:rPr lang="en-US" smtClean="0"/>
              <a:pPr/>
              <a:t>7/6/2015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D0F3E-3068-4810-B11E-F8C13E74A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FEF31E4-3936-478C-B75C-321FDF4DDC46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E776-08A8-4438-A2A5-6DBF33E372B0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4BFF-3EAC-4A93-851A-D84ACE0A0C78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03E-13DD-4299-B1A2-54B7D382F5EB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4632-BD1F-492B-8419-F75BEBFAF612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24038-D88D-49A2-A3F6-9F60E9AEF4BA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287C-D9C7-4619-AF34-A930C9901CCB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531F-9FAC-41D6-AFC2-7FD6C465D9D2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C403-0373-4010-AB39-D5708F8F7C2E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CEE9-E24C-42C7-9AFF-E4675F2DDD9C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4AC0-2B36-49D0-9318-BF11AAE047A3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3615C9E-8AF4-4CCE-ADD2-81E5E3ECB825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Skills of Social Case 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408BA12-9FBC-440E-970E-5C531105A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workhelper.com/2013/08/06/10-skills-every-social-worker-needs/" TargetMode="External"/><Relationship Id="rId2" Type="http://schemas.openxmlformats.org/officeDocument/2006/relationships/hyperlink" Target="http://msw.usc.edu/mswusc-blog/10-skills-every-social-worker-needs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5257800" cy="380999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SKILLS </a:t>
            </a:r>
            <a:br>
              <a:rPr lang="en-US" sz="4800" b="1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</a:rPr>
              <a:t>OF </a:t>
            </a:r>
            <a:br>
              <a:rPr lang="en-US" sz="4800" b="1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</a:rPr>
              <a:t>SOCIAL CASEWORKER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419600"/>
            <a:ext cx="3657600" cy="1676400"/>
          </a:xfrm>
        </p:spPr>
        <p:txBody>
          <a:bodyPr>
            <a:noAutofit/>
          </a:bodyPr>
          <a:lstStyle/>
          <a:p>
            <a:pPr algn="r"/>
            <a:endParaRPr lang="en-US" sz="2400" b="1" dirty="0" smtClean="0"/>
          </a:p>
          <a:p>
            <a:pPr algn="r"/>
            <a:r>
              <a:rPr lang="en-US" sz="2400" b="1" dirty="0" smtClean="0"/>
              <a:t>Jaimon Varghese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3EA7-6054-46C8-93E0-6D3C654BE325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4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4393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 will be build by the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attitude of the CW.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and attitude can be understood by the communication</a:t>
            </a:r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18FE-DA7E-42F8-A1A9-7349C55E3ED8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422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67736"/>
          </a:xfrm>
        </p:spPr>
        <p:txBody>
          <a:bodyPr>
            <a:noAutofit/>
          </a:bodyPr>
          <a:lstStyle/>
          <a:p>
            <a:r>
              <a:rPr lang="en-US" b="1" dirty="0" smtClean="0"/>
              <a:t># Observation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is a skill through which the CW can understand the unspoken feelings of the client.</a:t>
            </a:r>
          </a:p>
          <a:p>
            <a:pPr marL="6858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Sometimes, some client may not reveal the truth, therefore, by observing his body language, eye movements etc. , a CW can understand the reality.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0F14A-AB40-44D7-A6A2-379C0C2D7ABA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632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306234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#Active Listening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95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listen carefully, ask pertinent questions and retain verbally transmitted information is vital to the counseling aspect of social work.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we establish trust, open doors and discover valuable details about the individuals who seek our help in understanding their unique circumstances.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C211-7613-4C62-A306-7D980A3A2579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484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01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 Recording / documentation skill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 of social work require that professionals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 findings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clients.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example, many sources give a probation officer job description that includes the following: the ability to compile, analyze, evaluate and report to the court information obtained during an investigation.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well-developed documentation skills, completing such tasks would be impossible.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40DA-A4DD-4C35-830B-B516CBC604A9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28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533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5181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workers document assessment information, crisis interventions and any correspondence with their clients or other professionals.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thorough, accurate and timely in order to benefit both the client and the organization offering services.</a:t>
            </a:r>
          </a:p>
          <a:p>
            <a:endParaRPr lang="en-I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E3BE-E5FC-4F18-9D72-C127BC87D434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927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 intervention skill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300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workers regularly intervene in emergency situations to benefit the lives of their clients.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best offered in a way that empowers clients and draws on their available strengths.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 clients to develop their own strengths and utilize them when future problems arise, so they can independently manage their lives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EB6D-8E51-4D0D-BE4B-7982682C147E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03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82434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skill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National Association of Social Workers, a significant number of social workers spend half of their time in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management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be successful in case management, it is important to complete quality assessments.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process reveals which clients need assistance obtaining resources, and it also allows a social worker to re-evaluate clients periodically in order to ascertain whether or not services remain effective and necessary.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7826-57FE-48B3-B0C2-B8AE8846C5D3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85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382434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problem solving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goal of social workers is to empower individuals.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empower someone, professionals must help that person work through challenges.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Excellent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 skills are crucial in finding solutions for individuals and communities.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addition, social workers often work with limited resources and tight budgets.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skills are essential if one hopes to overcome budgetary obstacles and fiscal constraints.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577F-47F9-4F1E-B75D-C06E662D47FD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958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#advocacy and leadership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workers frequently advocate for their clients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Well-developed advocacy skills allow social workers to properly represent their clients and obtain the services communities need.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Excellent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skills lead to positive change, and this helps clients to live empowered lives.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 are used on the local, state and federal level to fight for existing programs, create new programs and remove or revise outdated policies.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9AEA-A379-44C1-865B-3693F056AA17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30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024744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Critical thinking skill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social work theories and making informed decisions helps professionals to best serve client needs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professionals must act in an ethical and educated manner in order to best serve their organizations.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where critical thinking comes in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Critical thinking involves searching for answers with an open mind and using information to best serve the present situation. 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B04F-03DC-4CDE-AAB0-FDE3102D4931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364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11034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Meaning of skill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 ability and capacity acquired through deliberate, systematic, and sustained effort to smoothly and adaptively carryout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 job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ideas (cognitive skills),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tools / things (technical skills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and/or attitudes /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(interpersonal skills)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9D68-17FC-4B3D-B636-2503D1A2D859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03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4393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5181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used correctly, these skills empower an individual during crisis situations and assist a social worker in best utilizing available resources.</a:t>
            </a:r>
          </a:p>
          <a:p>
            <a:endParaRPr lang="en-IN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0C1E-A460-4549-AAA1-EF246553E18A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36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#Respect for diversity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518160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workers serve a diverse array of clients in many different sectors of society. 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Diversity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 many challenges, but it also offers strengths that can be utilized to overcome obstacles. A social worker who understands this can effectively serve clients, and this increases opportunities to improve communities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>
              <a:buNone/>
            </a:pPr>
            <a:r>
              <a:rPr 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en-US" sz="1400" dirty="0">
                <a:solidFill>
                  <a:srgbClr val="0070C0"/>
                </a:solidFill>
                <a:hlinkClick r:id="rId2"/>
              </a:rPr>
              <a:t>http://msw.usc.edu/mswusc-blog/10-skills-every-social-worker-needs</a:t>
            </a:r>
            <a:r>
              <a:rPr lang="en-US" sz="1400" dirty="0" smtClean="0">
                <a:solidFill>
                  <a:srgbClr val="0070C0"/>
                </a:solidFill>
                <a:hlinkClick r:id="rId2"/>
              </a:rPr>
              <a:t>/</a:t>
            </a:r>
            <a:endParaRPr lang="en-US" sz="1400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r>
              <a:rPr lang="en-US" sz="1400" dirty="0">
                <a:solidFill>
                  <a:srgbClr val="0070C0"/>
                </a:solidFill>
                <a:hlinkClick r:id="rId3"/>
              </a:rPr>
              <a:t>http://www.socialworkhelper.com/2013/08/06/10-skills-every-social-worker-needs</a:t>
            </a:r>
            <a:r>
              <a:rPr lang="en-US" sz="1400" dirty="0" smtClean="0">
                <a:solidFill>
                  <a:srgbClr val="0070C0"/>
                </a:solidFill>
                <a:hlinkClick r:id="rId3"/>
              </a:rPr>
              <a:t>/</a:t>
            </a:r>
            <a:endParaRPr lang="en-US" sz="1400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r>
              <a:rPr lang="en-US" sz="1400" dirty="0" smtClean="0">
                <a:solidFill>
                  <a:srgbClr val="0070C0"/>
                </a:solidFill>
              </a:rPr>
              <a:t>(17/7/2014)</a:t>
            </a:r>
          </a:p>
          <a:p>
            <a:pPr marL="6858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B87E-9EFC-45D3-B123-2C03CC5E3CF7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39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 organization skills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5181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workers are often required to deal with busy schedules, heavy caseloads and gratuitous paperwork.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managing and prioritizing the logistical aspects of the job can help you maximize the amount of time you’ll have on your schedule to provide meaningful services to your clients.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1AB7E-01A5-4AE6-8869-EF947AC172F9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18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024744" cy="4201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#Co-ordination skills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537229"/>
          </a:xfrm>
        </p:spPr>
        <p:txBody>
          <a:bodyPr>
            <a:normAutofit/>
          </a:bodyPr>
          <a:lstStyle/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coordinate communication and action among multiple parties is a vital part of a social worker’s role in connecting clients with services.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EC87-C5EA-49BD-9F19-79BC2BD4B5D5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64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01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Relaxation and de-compression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/>
          </a:bodyPr>
          <a:lstStyle/>
          <a:p>
            <a:pPr fontAlgn="base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work is a deeply rewarding profession, but it can also be an incredibly stressful one.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remain engaged and effective at work, it’s imperative to take advantage of your personal time by focusing on and tending to your own needs.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Leaving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work at the office and enjoying yourself is as important for your own well-being as it is for that of your clients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4072-28BF-49D6-B654-AC72C188C30A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938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024744" cy="4572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fontAlgn="base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very nature of who we are and what we do, most of the qualities and skills identified here are innate to our own personalities.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importance and maintain your capacity to leverage their advantages, and your future in the profession will most certainly be meaningful and satisfying.</a:t>
            </a:r>
          </a:p>
          <a:p>
            <a:pPr marL="6858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0636-0F9C-4873-A338-599A31F08DF5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9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024744" cy="4572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810000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11500" b="1" dirty="0" smtClean="0">
                <a:solidFill>
                  <a:srgbClr val="FFC000"/>
                </a:solidFill>
                <a:latin typeface="Smudger LET" pitchFamily="2" charset="0"/>
                <a:cs typeface="Times New Roman" panose="02020603050405020304" pitchFamily="18" charset="0"/>
              </a:rPr>
              <a:t>Thank You</a:t>
            </a:r>
            <a:endParaRPr lang="en-IN" sz="11500" b="1" dirty="0">
              <a:solidFill>
                <a:srgbClr val="FFC000"/>
              </a:solidFill>
              <a:latin typeface="Smudger LET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6C8B-A20D-4C95-AF38-5F35C23BCBBA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9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11034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Skill is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 ability and capacity 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acquired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deliberate, systematic, and sustained effort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smoothly and adaptively carryout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 job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(cognitive skills),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tools / things (technical skills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and/or </a:t>
            </a:r>
          </a:p>
          <a:p>
            <a:pPr lvl="2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attitudes /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(interpersonal skills)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BBC1-F61D-4E5F-99FB-237134AEE49C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03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11034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Three types of case work skills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 marL="811530" indent="-742950">
              <a:buFont typeface="+mj-lt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skills</a:t>
            </a:r>
          </a:p>
          <a:p>
            <a:pPr marL="1108710" lvl="1" indent="-742950">
              <a:buFont typeface="+mj-lt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 of appropriate knowledgebase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/eco/pol/legal/phil. information); </a:t>
            </a:r>
          </a:p>
          <a:p>
            <a:pPr marL="1108710" lvl="1" indent="-742950">
              <a:buFont typeface="+mj-lt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work principles, values, ethics. </a:t>
            </a:r>
          </a:p>
          <a:p>
            <a:pPr marL="1108710" lvl="1" indent="-742950">
              <a:buFont typeface="+mj-lt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 of proper use of casework process</a:t>
            </a:r>
          </a:p>
          <a:p>
            <a:pPr marL="1108710" lvl="1" indent="-742950">
              <a:buFont typeface="+mj-lt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use of knowledge according to the need of the person and situation</a:t>
            </a:r>
          </a:p>
          <a:p>
            <a:pPr marL="811530" indent="-742950">
              <a:buFont typeface="+mj-lt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skills (proper use of tools)</a:t>
            </a:r>
          </a:p>
          <a:p>
            <a:pPr marL="811530" indent="-742950">
              <a:buFont typeface="+mj-lt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Interpersonal skills (proper use of attitudes)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1043-732F-4A4A-BF39-5C20891D26AB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34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56711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Skill set for Social Case Workers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skills (process skills)</a:t>
            </a:r>
          </a:p>
          <a:p>
            <a:pPr marL="1307592" lvl="3" indent="-457200">
              <a:buAutoNum type="arabicPeriod"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Skills</a:t>
            </a:r>
          </a:p>
          <a:p>
            <a:pPr marL="1307592" lvl="3" indent="-457200">
              <a:buFont typeface="Wingdings 2" pitchFamily="18" charset="2"/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thinking skill</a:t>
            </a:r>
          </a:p>
          <a:p>
            <a:pPr marL="1307592" lvl="3" indent="-457200">
              <a:buAutoNum type="arabicPeriod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 Skills</a:t>
            </a:r>
          </a:p>
          <a:p>
            <a:pPr marL="1307592" lvl="3" indent="-457200">
              <a:buAutoNum type="arabicPeriod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</a:t>
            </a:r>
          </a:p>
          <a:p>
            <a:pPr marL="1307592" lvl="3" indent="-457200">
              <a:buAutoNum type="arabicPeriod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</a:t>
            </a:r>
          </a:p>
          <a:p>
            <a:pPr marL="1307592" lvl="3" indent="-457200">
              <a:buAutoNum type="arabicPeriod"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follow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4CAA-6345-4192-9777-9C5F3D0E3AEB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28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skills (use of tools)</a:t>
            </a:r>
          </a:p>
          <a:p>
            <a:pPr marL="1307592" lvl="3" indent="-457200"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</a:p>
          <a:p>
            <a:pPr marL="1508760" lvl="4" indent="-457200"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Verbal / non verbal / written skills</a:t>
            </a:r>
          </a:p>
          <a:p>
            <a:pPr marL="1508760" lvl="4" indent="-457200"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Designing and use of appropriate message media (channel)</a:t>
            </a:r>
          </a:p>
          <a:p>
            <a:pPr marL="1508760" lvl="4" indent="-457200"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skills</a:t>
            </a:r>
          </a:p>
          <a:p>
            <a:pPr marL="1307592" lvl="3" indent="-457200"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skills</a:t>
            </a:r>
          </a:p>
          <a:p>
            <a:pPr marL="1307592" lvl="3" indent="-457200"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Interviewing skills</a:t>
            </a:r>
          </a:p>
          <a:p>
            <a:pPr marL="1307592" lvl="3" indent="-457200"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Listening skills</a:t>
            </a:r>
          </a:p>
          <a:p>
            <a:pPr marL="1307592" lvl="3" indent="-457200"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07592" lvl="3" indent="-457200"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&amp; coordination skills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B3C6-F273-491E-89ED-1C2533A7CBCC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739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024744" cy="2677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01000" cy="54102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Interpersonal skills (attitudinal skills)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 for diversity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Empathy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eadership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De-compression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2930" indent="-514350">
              <a:buFont typeface="+mj-lt"/>
              <a:buAutoNum type="arabicPeriod"/>
            </a:pP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ADFB-C920-4C0D-9B42-2015926610D5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788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024744" cy="2677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01000" cy="5410200"/>
          </a:xfrm>
        </p:spPr>
        <p:txBody>
          <a:bodyPr numCol="2"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social case work skills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skill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Active Listening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Recording / documentation skill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 skill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skill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and leadership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thinking skill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 for diversity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skills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Co-ordination skills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and de-compression</a:t>
            </a:r>
          </a:p>
          <a:p>
            <a:pPr marL="880110" lvl="1" indent="-514350">
              <a:buFont typeface="+mj-lt"/>
              <a:buAutoNum type="arabicPeriod"/>
            </a:pP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2930" indent="-514350">
              <a:buFont typeface="+mj-lt"/>
              <a:buAutoNum type="arabicPeriod"/>
            </a:pP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854A-364D-4C88-83FE-FCD85C232362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788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# Communication skill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95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case worker should be very careful with regard to the language s(he) is using with the client.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Sometimes, certain words may hurt and annoy the clients also.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work, making the client to express his problems is very important. Client will express, when they trust the CW.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E619-CFA2-4E9D-BA5C-C41905163CC6}" type="datetime9">
              <a:rPr lang="en-US" smtClean="0"/>
              <a:t>7/6/2015 7:58:48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8BA12-9FBC-440E-970E-5C531105A69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Skills of Social Case Work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4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926</TotalTime>
  <Words>1318</Words>
  <Application>Microsoft Office PowerPoint</Application>
  <PresentationFormat>On-screen Show (4:3)</PresentationFormat>
  <Paragraphs>198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Austin</vt:lpstr>
      <vt:lpstr>SKILLS  OF  SOCIAL CASEWORKER</vt:lpstr>
      <vt:lpstr>Meaning of skill</vt:lpstr>
      <vt:lpstr>Skill is</vt:lpstr>
      <vt:lpstr>Three types of case work skills</vt:lpstr>
      <vt:lpstr>Skill set for Social Case Workers</vt:lpstr>
      <vt:lpstr>Slide 6</vt:lpstr>
      <vt:lpstr>Slide 7</vt:lpstr>
      <vt:lpstr>Slide 8</vt:lpstr>
      <vt:lpstr># Communication skill</vt:lpstr>
      <vt:lpstr>Slide 10</vt:lpstr>
      <vt:lpstr># Observation</vt:lpstr>
      <vt:lpstr>#Active Listening</vt:lpstr>
      <vt:lpstr># Recording / documentation skill</vt:lpstr>
      <vt:lpstr>Slide 14</vt:lpstr>
      <vt:lpstr># intervention skill</vt:lpstr>
      <vt:lpstr>Assessment skill</vt:lpstr>
      <vt:lpstr># problem solving</vt:lpstr>
      <vt:lpstr>#advocacy and leadership</vt:lpstr>
      <vt:lpstr># Critical thinking skill</vt:lpstr>
      <vt:lpstr>Slide 20</vt:lpstr>
      <vt:lpstr>#Respect for diversity</vt:lpstr>
      <vt:lpstr># organization skills</vt:lpstr>
      <vt:lpstr>#Co-ordination skills</vt:lpstr>
      <vt:lpstr>Relaxation and de-compression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 OF  SOCIAL CASEWORKER</dc:title>
  <dc:creator>aa</dc:creator>
  <cp:lastModifiedBy>Dr. Pathare</cp:lastModifiedBy>
  <cp:revision>64</cp:revision>
  <dcterms:created xsi:type="dcterms:W3CDTF">2014-07-17T10:33:46Z</dcterms:created>
  <dcterms:modified xsi:type="dcterms:W3CDTF">2015-07-06T14:29:00Z</dcterms:modified>
</cp:coreProperties>
</file>