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66" r:id="rId4"/>
    <p:sldId id="260" r:id="rId5"/>
    <p:sldId id="258" r:id="rId6"/>
    <p:sldId id="262" r:id="rId7"/>
    <p:sldId id="265" r:id="rId8"/>
    <p:sldId id="263" r:id="rId9"/>
    <p:sldId id="259" r:id="rId10"/>
    <p:sldId id="261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6E1F0-BE3F-482A-8469-2558037BD517}" type="datetimeFigureOut">
              <a:rPr lang="en-IN" smtClean="0"/>
              <a:pPr/>
              <a:t>06-07-2015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5A570-9EA1-42B3-B210-7C64FBF81C8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6418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BB9733-D69A-4A37-8374-8CC1BB91AFF9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7BA6-407A-45E0-A58F-999163C68EE4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EED6-CE70-444B-B478-D9FB8B6C46A1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689B84-5B87-4A17-A409-D0ECFF15E61B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SCW settings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2319EE-C370-4050-A070-189C3CFB96D4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421F-106A-46A3-89FE-0CCBFAEEED9B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AA41-9D1B-4C26-8759-C9B63548FA4D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CBADC4-45B3-4207-8DAD-7BEA9799E55B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SCW settings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91DD-6C4A-4673-9E12-F6FA7215229B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DB1F37-D5D7-4465-85F4-4445F0E42F25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SCW settings</a:t>
            </a:r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88966A-88C2-4B69-9F22-16C4A2D78CB5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SCW settings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AF0337-9B6F-4063-AE4C-77A6134C278F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18433C-386D-4B71-AB9B-06F8D8F3BA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609600"/>
            <a:ext cx="6477000" cy="2971800"/>
          </a:xfrm>
        </p:spPr>
        <p:txBody>
          <a:bodyPr>
            <a:normAutofit/>
          </a:bodyPr>
          <a:lstStyle/>
          <a:p>
            <a:r>
              <a:rPr lang="en-IN" sz="3600" dirty="0"/>
              <a:t>Working with individuals and families in primary and secondary settings</a:t>
            </a:r>
            <a:br>
              <a:rPr lang="en-IN" sz="3600" dirty="0"/>
            </a:b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n-US" i="1" dirty="0" smtClean="0"/>
          </a:p>
          <a:p>
            <a:pPr algn="r"/>
            <a:r>
              <a:rPr lang="en-US" i="1" dirty="0" smtClean="0"/>
              <a:t>Jaimon Varghese</a:t>
            </a:r>
          </a:p>
        </p:txBody>
      </p:sp>
    </p:spTree>
    <p:extLst>
      <p:ext uri="{BB962C8B-B14F-4D97-AF65-F5344CB8AC3E}">
        <p14:creationId xmlns="" xmlns:p14="http://schemas.microsoft.com/office/powerpoint/2010/main" val="2285351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7772400" cy="502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Immediately, he will be sent to those organizations which are working for rehabilitation of trafficked children</a:t>
            </a:r>
          </a:p>
          <a:p>
            <a:r>
              <a:rPr lang="en-US" sz="3200" dirty="0" smtClean="0"/>
              <a:t>Here, again CW in secondary setting will take the detail about the clients’ situation based on the report given from the primary setting.</a:t>
            </a:r>
            <a:endParaRPr lang="en-IN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08DEE4-79CA-4150-ADFB-0DCDFB0F99C9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32462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7620000" cy="502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Secondary settings include observation homes, children’s homes, rescue homes, short stay homes, destitute home, jails, hospitals etc.</a:t>
            </a:r>
          </a:p>
          <a:p>
            <a:r>
              <a:rPr lang="en-US" sz="3200" dirty="0" smtClean="0"/>
              <a:t>Casework is undertaken only after an appropriate reference from a primary setting</a:t>
            </a:r>
            <a:endParaRPr lang="en-IN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C85AF45-AF60-472F-AA54-292FA6E224D6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32462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895600"/>
            <a:ext cx="7620000" cy="3733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solidFill>
                  <a:srgbClr val="FFC000"/>
                </a:solidFill>
                <a:latin typeface="Algerian" pitchFamily="82" charset="0"/>
              </a:rPr>
              <a:t>Thank You</a:t>
            </a:r>
            <a:endParaRPr lang="en-IN" sz="88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D68A53-4289-4C2F-8E5B-E7E710C9EA2C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3246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Introduction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Case work is practiced in several settings – school, hospital, industries, tribal / rural / urban community settings, institutional settings (children / women / youth / aged / the sick / the differently </a:t>
            </a:r>
            <a:r>
              <a:rPr lang="en-US" sz="3200" dirty="0" err="1" smtClean="0"/>
              <a:t>abled</a:t>
            </a:r>
            <a:r>
              <a:rPr lang="en-US" sz="3200" dirty="0" smtClean="0"/>
              <a:t> / terminally ill / the destitute etc.)</a:t>
            </a:r>
          </a:p>
          <a:p>
            <a:r>
              <a:rPr lang="en-US" sz="3200" dirty="0" smtClean="0"/>
              <a:t>Broadly case work settings are divided into primary and secondary settings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AAABB3-6381-48F7-8232-8FD0273249B0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342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Primary setting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It provides the direct assistance to the individual.</a:t>
            </a:r>
          </a:p>
          <a:p>
            <a:r>
              <a:rPr lang="en-US" sz="3200" dirty="0" smtClean="0"/>
              <a:t>It may also be called as immediate assistance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For instance, if a child is found roaming on a road with no shelter, he may need assistance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976A03-A12B-4373-BEDF-28F72D6678C8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342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 may be admitted to some child care institutions such as child-line to provide him with immediate assistance before initiating formal procedure related to producing before the Police, CWC and Observation Home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85F17C5-A8E7-4C54-A7F9-5DAC9372689B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342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Child line will be the primary setting where the SCW will first communicate with the client collecting his personal information.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The caseworker here will try to know the background of the child and the reason behind his present condition.</a:t>
            </a:r>
            <a:endParaRPr lang="en-IN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B2EEEB-ECC9-469A-8E97-70DEF4C9C0FC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684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Primary settings include schools, family setting, open communities (street, railway stations, bus stands etc.) where the case worker might find a client (child) in need of individual assistance or immediate intervention </a:t>
            </a:r>
            <a:endParaRPr lang="en-IN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C6ADF8E-6DC3-49A4-9D2D-29A21F2D91EB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684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Industrial settings, educational settings, hospital OPDs, ICDS </a:t>
            </a:r>
            <a:r>
              <a:rPr lang="en-US" sz="3200" dirty="0" err="1" smtClean="0"/>
              <a:t>centres</a:t>
            </a:r>
            <a:r>
              <a:rPr lang="en-US" sz="3200" dirty="0" smtClean="0"/>
              <a:t>, PHCs, police stations etc. are primary settings where some cases are identified and referred to secondary setting for proper case work</a:t>
            </a:r>
          </a:p>
          <a:p>
            <a:r>
              <a:rPr lang="en-US" sz="3200" dirty="0" smtClean="0"/>
              <a:t>In primary setting, there is the first direct contact with the client and in the secondary setting, there is always a referred contact </a:t>
            </a:r>
            <a:endParaRPr lang="en-IN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C10058-100B-48D5-AA7C-DAC161E0809D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684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child located in the open community will be admitted to a primary level agency like child line for preliminary assessment</a:t>
            </a:r>
          </a:p>
          <a:p>
            <a:r>
              <a:rPr lang="en-US" sz="3200" dirty="0" smtClean="0"/>
              <a:t>After appropriate assessment the child will be referred to a secondary settings where the child will receive suitable assistance</a:t>
            </a:r>
            <a:endParaRPr lang="en-IN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F69CE18-904D-4684-9F7C-41163E46BE37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684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Secondary settings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7772400" cy="502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Once the client is admitted in the primary setting, the CW will collect all the required information and refer the child to the secondary setting (appropriate children’s home) </a:t>
            </a:r>
          </a:p>
          <a:p>
            <a:r>
              <a:rPr lang="en-US" sz="3200" dirty="0" smtClean="0"/>
              <a:t>For instance, the CW in the primary setting found out that the child is the victim of trafficking.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E0702F3-6EB0-4596-A30B-09764451E302}" type="datetime9">
              <a:rPr lang="en-US" smtClean="0"/>
              <a:t>7/6/2015 7:58:13 PM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8433C-386D-4B71-AB9B-06F8D8F3BAEB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SCW settings</a:t>
            </a:r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32462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504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Working with individuals and families in primary and secondary settings </vt:lpstr>
      <vt:lpstr>Introduction</vt:lpstr>
      <vt:lpstr>Primary setting</vt:lpstr>
      <vt:lpstr>Slide 4</vt:lpstr>
      <vt:lpstr>Slide 5</vt:lpstr>
      <vt:lpstr>Slide 6</vt:lpstr>
      <vt:lpstr>Slide 7</vt:lpstr>
      <vt:lpstr>Slide 8</vt:lpstr>
      <vt:lpstr>Secondary settings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individuals and families in primary and secondary settings</dc:title>
  <dc:creator>aa</dc:creator>
  <cp:lastModifiedBy>Dr. Pathare</cp:lastModifiedBy>
  <cp:revision>7</cp:revision>
  <dcterms:created xsi:type="dcterms:W3CDTF">2014-09-26T05:47:09Z</dcterms:created>
  <dcterms:modified xsi:type="dcterms:W3CDTF">2015-07-06T14:28:20Z</dcterms:modified>
</cp:coreProperties>
</file>