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961EB1-A48B-4769-8544-8C03E754784B}" type="datetimeFigureOut">
              <a:rPr lang="en-US" smtClean="0"/>
              <a:pPr/>
              <a:t>7/6/2017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640072-C528-49B0-9C48-A4AF6A8CE4D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122A-BFD1-43DC-A4C1-BA7A8F7816A3}" type="datetime9">
              <a:rPr lang="en-IN" smtClean="0"/>
              <a:pPr/>
              <a:t>06-07-2017 16:28:06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SCW &amp; Counselling</a:t>
            </a:r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5C93-E822-4A21-8645-EC3536624F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75C1-0CFF-4EEC-BC40-A99C8D485D2B}" type="datetime9">
              <a:rPr lang="en-IN" smtClean="0"/>
              <a:pPr/>
              <a:t>06-07-2017 16:28:06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SCW &amp; Counselling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5C93-E822-4A21-8645-EC3536624F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2609-FDFD-4DFA-8029-AD302AE1C09C}" type="datetime9">
              <a:rPr lang="en-IN" smtClean="0"/>
              <a:pPr/>
              <a:t>06-07-2017 16:28:06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SCW &amp; Counselling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5C93-E822-4A21-8645-EC3536624F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A31EF-FD9D-4915-A76C-0A94D3CBEE8C}" type="datetime9">
              <a:rPr lang="en-IN" smtClean="0"/>
              <a:pPr/>
              <a:t>06-07-2017 16:28:06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SCW &amp; Counselling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5C93-E822-4A21-8645-EC3536624F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8E22-5392-4ADA-8A3D-E3F5E30C43C7}" type="datetime9">
              <a:rPr lang="en-IN" smtClean="0"/>
              <a:pPr/>
              <a:t>06-07-2017 16:28:06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SCW &amp; Counselling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5C93-E822-4A21-8645-EC3536624F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0402-CAB7-4285-A96F-5D3E7213B9CC}" type="datetime9">
              <a:rPr lang="en-IN" smtClean="0"/>
              <a:pPr/>
              <a:t>06-07-2017 16:28:06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SCW &amp; Counselling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5C93-E822-4A21-8645-EC3536624F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2871-6C8C-4DAC-B7EC-3FBC3BEC46E9}" type="datetime9">
              <a:rPr lang="en-IN" smtClean="0"/>
              <a:pPr/>
              <a:t>06-07-2017 16:28:06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SCW &amp; Counselling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5C93-E822-4A21-8645-EC3536624F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87A43-69BA-4A8F-9892-706B65DB58EA}" type="datetime9">
              <a:rPr lang="en-IN" smtClean="0"/>
              <a:pPr/>
              <a:t>06-07-2017 16:28:06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SCW &amp; Counselling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5C93-E822-4A21-8645-EC3536624F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ECA1-E746-4E05-AA82-D1E5C4DABC90}" type="datetime9">
              <a:rPr lang="en-IN" smtClean="0"/>
              <a:pPr/>
              <a:t>06-07-2017 16:28:06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SCW &amp; Counselling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5C93-E822-4A21-8645-EC3536624F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74519-B317-4E3D-8C53-DC7E20CE9E1D}" type="datetime9">
              <a:rPr lang="en-IN" smtClean="0"/>
              <a:pPr/>
              <a:t>06-07-2017 16:28:06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SCW &amp; Counselling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5C93-E822-4A21-8645-EC3536624F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DA82-8C4B-4718-8CFE-20140564D512}" type="datetime9">
              <a:rPr lang="en-IN" smtClean="0"/>
              <a:pPr/>
              <a:t>06-07-2017 16:28:06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SCW &amp; Counselling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5F75C93-E822-4A21-8645-EC3536624FB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39D730-267B-4319-B808-4D0FF208ED17}" type="datetime9">
              <a:rPr lang="en-IN" smtClean="0"/>
              <a:pPr/>
              <a:t>06-07-2017 16:28:06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SCW &amp; Counselling</a:t>
            </a:r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F75C93-E822-4A21-8645-EC3536624FBA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57200"/>
            <a:ext cx="8610600" cy="25908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Social Case Work </a:t>
            </a:r>
            <a:r>
              <a:rPr lang="en-US" sz="4800" dirty="0" smtClean="0"/>
              <a:t>&amp; Counselling </a:t>
            </a:r>
            <a:br>
              <a:rPr lang="en-US" sz="4800" dirty="0" smtClean="0"/>
            </a:br>
            <a:r>
              <a:rPr lang="en-US" sz="4800" dirty="0" smtClean="0"/>
              <a:t>Similarities </a:t>
            </a:r>
            <a:r>
              <a:rPr lang="en-US" sz="4800" dirty="0" smtClean="0"/>
              <a:t>&amp; Differences</a:t>
            </a:r>
            <a:endParaRPr lang="en-IN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876800"/>
            <a:ext cx="7772400" cy="1508760"/>
          </a:xfrm>
        </p:spPr>
        <p:txBody>
          <a:bodyPr>
            <a:normAutofit/>
          </a:bodyPr>
          <a:lstStyle/>
          <a:p>
            <a:pPr algn="r"/>
            <a:endParaRPr lang="en-US" sz="2800" dirty="0" smtClean="0">
              <a:solidFill>
                <a:schemeClr val="tx1"/>
              </a:solidFill>
              <a:latin typeface="Brush Script MT" panose="03060802040406070304" pitchFamily="66" charset="0"/>
            </a:endParaRPr>
          </a:p>
          <a:p>
            <a:pPr algn="r"/>
            <a:r>
              <a:rPr lang="en-US" sz="2800" dirty="0" smtClean="0">
                <a:solidFill>
                  <a:schemeClr val="tx1"/>
                </a:solidFill>
                <a:latin typeface="Brush Script MT" panose="03060802040406070304" pitchFamily="66" charset="0"/>
              </a:rPr>
              <a:t>Jaimon Varghese</a:t>
            </a:r>
          </a:p>
        </p:txBody>
      </p:sp>
    </p:spTree>
    <p:extLst>
      <p:ext uri="{BB962C8B-B14F-4D97-AF65-F5344CB8AC3E}">
        <p14:creationId xmlns:p14="http://schemas.microsoft.com/office/powerpoint/2010/main" xmlns="" val="620357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562976" cy="914400"/>
          </a:xfrm>
        </p:spPr>
        <p:txBody>
          <a:bodyPr/>
          <a:lstStyle/>
          <a:p>
            <a:pPr algn="ctr"/>
            <a:r>
              <a:rPr lang="en-IN" sz="5400" dirty="0" smtClean="0"/>
              <a:t>Similarities</a:t>
            </a:r>
            <a:endParaRPr lang="en-IN" sz="54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76200" y="1676400"/>
            <a:ext cx="8763000" cy="474198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Both are  </a:t>
            </a:r>
            <a:r>
              <a:rPr lang="en-US" sz="3200" dirty="0" smtClean="0">
                <a:solidFill>
                  <a:srgbClr val="FF0000"/>
                </a:solidFill>
              </a:rPr>
              <a:t>methods of working with individuals</a:t>
            </a:r>
          </a:p>
          <a:p>
            <a:r>
              <a:rPr lang="en-US" sz="3200" dirty="0" smtClean="0"/>
              <a:t>Both are </a:t>
            </a:r>
            <a:r>
              <a:rPr lang="en-US" sz="3200" dirty="0" smtClean="0">
                <a:solidFill>
                  <a:srgbClr val="FF0000"/>
                </a:solidFill>
              </a:rPr>
              <a:t>helping the individuals for better living, better adjustment</a:t>
            </a:r>
            <a:r>
              <a:rPr lang="en-US" sz="3200" dirty="0" smtClean="0"/>
              <a:t> with environment (family, school and occupational settings)</a:t>
            </a:r>
          </a:p>
          <a:p>
            <a:r>
              <a:rPr lang="en-US" sz="3200" dirty="0" smtClean="0"/>
              <a:t>Both are </a:t>
            </a:r>
            <a:r>
              <a:rPr lang="en-US" sz="3200" dirty="0" smtClean="0">
                <a:solidFill>
                  <a:srgbClr val="FF0000"/>
                </a:solidFill>
              </a:rPr>
              <a:t>problem solving processes</a:t>
            </a:r>
          </a:p>
          <a:p>
            <a:r>
              <a:rPr lang="en-US" sz="3200" dirty="0" smtClean="0"/>
              <a:t>Both require deep </a:t>
            </a:r>
            <a:r>
              <a:rPr lang="en-US" sz="3200" dirty="0" smtClean="0">
                <a:solidFill>
                  <a:srgbClr val="FF0000"/>
                </a:solidFill>
              </a:rPr>
              <a:t>knowledge about human behaviour</a:t>
            </a:r>
          </a:p>
          <a:p>
            <a:r>
              <a:rPr lang="en-US" sz="3200" dirty="0" smtClean="0"/>
              <a:t>Both have similar </a:t>
            </a:r>
            <a:r>
              <a:rPr lang="en-US" sz="3200" dirty="0" smtClean="0">
                <a:solidFill>
                  <a:srgbClr val="FF0000"/>
                </a:solidFill>
              </a:rPr>
              <a:t>skills and techniques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1B1C5-8D75-4F00-A3ED-B5DDF9B142AD}" type="datetime9">
              <a:rPr lang="en-IN" smtClean="0"/>
              <a:pPr/>
              <a:t>06-07-2017 16:28:08</a:t>
            </a:fld>
            <a:endParaRPr lang="en-IN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SCW &amp; Counselling</a:t>
            </a:r>
            <a:endParaRPr lang="en-I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5C93-E822-4A21-8645-EC3536624FBA}" type="slidenum">
              <a:rPr lang="en-IN" smtClean="0"/>
              <a:pPr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7764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562976" cy="914400"/>
          </a:xfrm>
        </p:spPr>
        <p:txBody>
          <a:bodyPr/>
          <a:lstStyle/>
          <a:p>
            <a:pPr algn="ctr"/>
            <a:r>
              <a:rPr lang="en-IN" sz="5400" dirty="0" smtClean="0"/>
              <a:t>Dissimilarities</a:t>
            </a:r>
            <a:endParaRPr lang="en-IN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00200"/>
            <a:ext cx="4040188" cy="639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Case work</a:t>
            </a:r>
            <a:endParaRPr lang="en-IN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4400" y="1600200"/>
            <a:ext cx="4041775" cy="685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counselling</a:t>
            </a:r>
            <a:endParaRPr lang="en-IN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76200" y="2362200"/>
            <a:ext cx="4421188" cy="405618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 Shorter period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Home Visit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Environmental modification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Collateral Contacts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Social Diagnosis</a:t>
            </a:r>
          </a:p>
          <a:p>
            <a:pPr marL="68580" indent="0">
              <a:buNone/>
            </a:pPr>
            <a:endParaRPr lang="en-IN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346575" cy="405618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Longer period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No home visit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No environmental modification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No collateral contacts</a:t>
            </a:r>
          </a:p>
          <a:p>
            <a:r>
              <a:rPr lang="en-US" sz="3200" dirty="0" smtClean="0"/>
              <a:t>Psychological  Diagnosis</a:t>
            </a:r>
          </a:p>
          <a:p>
            <a:pPr marL="68580" indent="0">
              <a:buNone/>
            </a:pPr>
            <a:endParaRPr lang="en-IN" sz="32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8A21-AD10-4FC5-80F4-FA8DBCAD414D}" type="datetime9">
              <a:rPr lang="en-IN" smtClean="0"/>
              <a:pPr/>
              <a:t>06-07-2017 16:28:08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SCW &amp; Counselling</a:t>
            </a:r>
            <a:endParaRPr lang="en-I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5C93-E822-4A21-8645-EC3536624FBA}" type="slidenum">
              <a:rPr lang="en-IN" smtClean="0"/>
              <a:pPr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7764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533400"/>
          </a:xfrm>
        </p:spPr>
        <p:txBody>
          <a:bodyPr>
            <a:noAutofit/>
          </a:bodyPr>
          <a:lstStyle/>
          <a:p>
            <a:r>
              <a:rPr lang="en-US" sz="3200" dirty="0" smtClean="0"/>
              <a:t>Case work</a:t>
            </a:r>
            <a:endParaRPr lang="en-IN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41775" cy="5334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Counselling</a:t>
            </a:r>
            <a:endParaRPr lang="en-IN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 Improving interpersonal relationship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Knowledge of social science and psychology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No psychological test</a:t>
            </a:r>
          </a:p>
          <a:p>
            <a:r>
              <a:rPr lang="en-US" sz="2800" dirty="0" smtClean="0"/>
              <a:t> Social workers</a:t>
            </a:r>
            <a:endParaRPr lang="en-IN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422775" cy="3959352"/>
          </a:xfrm>
        </p:spPr>
        <p:txBody>
          <a:bodyPr>
            <a:noAutofit/>
          </a:bodyPr>
          <a:lstStyle/>
          <a:p>
            <a:r>
              <a:rPr lang="en-US" sz="2800" dirty="0" smtClean="0"/>
              <a:t> Focus on intrapersonal development</a:t>
            </a:r>
          </a:p>
          <a:p>
            <a:endParaRPr lang="en-US" sz="2800" dirty="0" smtClean="0"/>
          </a:p>
          <a:p>
            <a:r>
              <a:rPr lang="en-US" sz="2800" dirty="0" smtClean="0"/>
              <a:t> Deep rooted knowledge of psychology </a:t>
            </a:r>
          </a:p>
          <a:p>
            <a:r>
              <a:rPr lang="en-US" sz="2800" dirty="0" smtClean="0"/>
              <a:t>Psychological test </a:t>
            </a:r>
          </a:p>
          <a:p>
            <a:r>
              <a:rPr lang="en-US" sz="2800" dirty="0" smtClean="0"/>
              <a:t>Psychologist </a:t>
            </a:r>
            <a:endParaRPr lang="en-IN" sz="28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9B413-37E7-44F6-8BFA-77E250873091}" type="datetime9">
              <a:rPr lang="en-IN" smtClean="0"/>
              <a:pPr/>
              <a:t>06-07-2017 16:28:08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SCW &amp; Counselling</a:t>
            </a:r>
            <a:endParaRPr lang="en-I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5C93-E822-4A21-8645-EC3536624FBA}" type="slidenum">
              <a:rPr lang="en-IN" smtClean="0"/>
              <a:pPr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47762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438400"/>
            <a:ext cx="77724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IN" sz="11500" dirty="0" smtClean="0">
                <a:latin typeface="Bauhaus 93" pitchFamily="82" charset="0"/>
              </a:rPr>
              <a:t>Thank You</a:t>
            </a:r>
            <a:endParaRPr lang="en-IN" sz="11500" dirty="0">
              <a:latin typeface="Bauhaus 93" pitchFamily="82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0A899-94CF-4024-8CF0-D4AFA1EA1847}" type="datetime9">
              <a:rPr lang="en-IN" smtClean="0"/>
              <a:pPr/>
              <a:t>06-07-2017 16:28:08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SCW &amp; Counselling</a:t>
            </a:r>
            <a:endParaRPr lang="en-I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5C93-E822-4A21-8645-EC3536624FBA}" type="slidenum">
              <a:rPr lang="en-IN" smtClean="0"/>
              <a:pPr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477627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</TotalTime>
  <Words>146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Social Case Work &amp; Counselling  Similarities &amp; Differences</vt:lpstr>
      <vt:lpstr>Similarities</vt:lpstr>
      <vt:lpstr>Dissimilarities</vt:lpstr>
      <vt:lpstr>Slide 4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</dc:creator>
  <cp:lastModifiedBy>Dr. Pathare</cp:lastModifiedBy>
  <cp:revision>12</cp:revision>
  <dcterms:created xsi:type="dcterms:W3CDTF">2014-09-17T06:43:29Z</dcterms:created>
  <dcterms:modified xsi:type="dcterms:W3CDTF">2017-07-06T11:00:29Z</dcterms:modified>
</cp:coreProperties>
</file>