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0" r:id="rId4"/>
    <p:sldId id="257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96AE-7D85-4815-8F50-9DF5EDD8E4D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C153-9881-44A9-870D-FD4740CBE4D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96AE-7D85-4815-8F50-9DF5EDD8E4D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C153-9881-44A9-870D-FD4740CBE4D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96AE-7D85-4815-8F50-9DF5EDD8E4D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C153-9881-44A9-870D-FD4740CBE4D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96AE-7D85-4815-8F50-9DF5EDD8E4D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C153-9881-44A9-870D-FD4740CBE4D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96AE-7D85-4815-8F50-9DF5EDD8E4D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C153-9881-44A9-870D-FD4740CBE4D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96AE-7D85-4815-8F50-9DF5EDD8E4D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C153-9881-44A9-870D-FD4740CBE4D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96AE-7D85-4815-8F50-9DF5EDD8E4D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C153-9881-44A9-870D-FD4740CBE4D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96AE-7D85-4815-8F50-9DF5EDD8E4D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C153-9881-44A9-870D-FD4740CBE4D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96AE-7D85-4815-8F50-9DF5EDD8E4D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C153-9881-44A9-870D-FD4740CBE4D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96AE-7D85-4815-8F50-9DF5EDD8E4D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C153-9881-44A9-870D-FD4740CBE4D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E5296AE-7D85-4815-8F50-9DF5EDD8E4D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52CC153-9881-44A9-870D-FD4740CBE4D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E5296AE-7D85-4815-8F50-9DF5EDD8E4D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52CC153-9881-44A9-870D-FD4740CBE4D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Group Dynamics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IN" dirty="0"/>
          </a:p>
        </p:txBody>
      </p:sp>
      <p:pic>
        <p:nvPicPr>
          <p:cNvPr id="4" name="Picture 3" descr="g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24315"/>
            <a:ext cx="4857752" cy="27336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 is dynamic ?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IN" dirty="0" smtClean="0"/>
              <a:t>When Kurt </a:t>
            </a:r>
            <a:r>
              <a:rPr lang="en-IN" dirty="0" err="1" smtClean="0"/>
              <a:t>Lewin</a:t>
            </a:r>
            <a:r>
              <a:rPr lang="en-IN" dirty="0" smtClean="0"/>
              <a:t> (1951) described the way groups and individuals act and react to changing circumstances, he named these processes group dynamics.</a:t>
            </a:r>
          </a:p>
          <a:p>
            <a:endParaRPr lang="en-US" dirty="0" smtClean="0"/>
          </a:p>
          <a:p>
            <a:pPr algn="just"/>
            <a:r>
              <a:rPr lang="en-IN" dirty="0" smtClean="0"/>
              <a:t>Cartwright and </a:t>
            </a:r>
            <a:r>
              <a:rPr lang="en-IN" dirty="0" err="1" smtClean="0"/>
              <a:t>Zander</a:t>
            </a:r>
            <a:r>
              <a:rPr lang="en-IN" dirty="0" smtClean="0"/>
              <a:t>, two of the most prolific researchers in the field, supplied a formal definition, calling group dynamics a “field of inquiry dedicated to advancing knowledge about the nature of groups, the laws of their development, and their interrelations with individuals, other groups, and larger institutions” (1968, p. 7).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 is dynamic ? 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7663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It is a system of behaviors and psychological process occurring into the groups </a:t>
            </a:r>
          </a:p>
          <a:p>
            <a:pPr algn="just"/>
            <a:endParaRPr lang="en-US" dirty="0" smtClean="0"/>
          </a:p>
          <a:p>
            <a:pPr algn="just"/>
            <a:r>
              <a:rPr lang="en-IN" b="1" dirty="0" smtClean="0"/>
              <a:t>Group dynamics</a:t>
            </a:r>
            <a:r>
              <a:rPr lang="en-IN" dirty="0" smtClean="0"/>
              <a:t> are the processes that occur between group members.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These dynamics are affected by each member's internal thoughts and feelings, their expressed thoughts and feelings, their nonverbal communication, and the relationship between group members.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Group dynamics helps you understand how each person's actions make sense in the context of the group</a:t>
            </a:r>
          </a:p>
          <a:p>
            <a:pPr algn="just"/>
            <a:endParaRPr lang="en-US" dirty="0" smtClean="0"/>
          </a:p>
          <a:p>
            <a:pPr algn="just"/>
            <a:r>
              <a:rPr lang="en-IN" dirty="0" smtClean="0"/>
              <a:t>Group dynamics deals with the attitudes and behavioural patterns of a group.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Dynamics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Sub groups </a:t>
            </a:r>
            <a:r>
              <a:rPr lang="mr-IN" dirty="0" smtClean="0"/>
              <a:t>(</a:t>
            </a:r>
            <a:r>
              <a:rPr lang="hi-IN" dirty="0" smtClean="0"/>
              <a:t>उपसमूह</a:t>
            </a:r>
            <a:r>
              <a:rPr lang="mr-IN" dirty="0" smtClean="0"/>
              <a:t>)</a:t>
            </a:r>
            <a:endParaRPr lang="en-US" dirty="0" smtClean="0"/>
          </a:p>
          <a:p>
            <a:r>
              <a:rPr lang="en-US" dirty="0" smtClean="0"/>
              <a:t>Decision making</a:t>
            </a:r>
          </a:p>
          <a:p>
            <a:r>
              <a:rPr lang="en-US" dirty="0" smtClean="0"/>
              <a:t>Isolation </a:t>
            </a:r>
            <a:r>
              <a:rPr lang="mr-IN" dirty="0" smtClean="0"/>
              <a:t>(</a:t>
            </a:r>
            <a:r>
              <a:rPr lang="hi-IN" dirty="0" smtClean="0"/>
              <a:t>एकाकीपन</a:t>
            </a:r>
            <a:r>
              <a:rPr lang="mr-IN" dirty="0" smtClean="0"/>
              <a:t>)</a:t>
            </a:r>
            <a:endParaRPr lang="en-US" dirty="0" smtClean="0"/>
          </a:p>
          <a:p>
            <a:r>
              <a:rPr lang="en-US" dirty="0" smtClean="0"/>
              <a:t>Leadership </a:t>
            </a:r>
          </a:p>
          <a:p>
            <a:r>
              <a:rPr lang="en-US" dirty="0" smtClean="0"/>
              <a:t>Conflict </a:t>
            </a:r>
            <a:endParaRPr lang="mr-IN" dirty="0" smtClean="0"/>
          </a:p>
          <a:p>
            <a:r>
              <a:rPr lang="en-US" dirty="0" smtClean="0"/>
              <a:t>Group bond </a:t>
            </a:r>
            <a:r>
              <a:rPr lang="mr-IN" dirty="0" smtClean="0"/>
              <a:t>(गट बंध)</a:t>
            </a: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Dynamics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err="1" smtClean="0"/>
              <a:t>Scape-goating</a:t>
            </a:r>
            <a:r>
              <a:rPr lang="en-US" sz="2400" dirty="0" smtClean="0"/>
              <a:t>  (</a:t>
            </a:r>
            <a:r>
              <a:rPr lang="hi-IN" sz="2400" dirty="0" smtClean="0"/>
              <a:t>बलि का बकरा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Withdrawal  (</a:t>
            </a:r>
            <a:r>
              <a:rPr lang="hi-IN" sz="2400" dirty="0" smtClean="0"/>
              <a:t>निर्लिप्तता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Hostility  (</a:t>
            </a:r>
            <a:r>
              <a:rPr lang="hi-IN" sz="2400" dirty="0" smtClean="0"/>
              <a:t>शत्रुता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Contagion (</a:t>
            </a:r>
            <a:r>
              <a:rPr lang="hi-IN" sz="2400" dirty="0" smtClean="0"/>
              <a:t>संक्रमण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Apathy  (</a:t>
            </a:r>
            <a:r>
              <a:rPr lang="hi-IN" sz="2400" dirty="0" smtClean="0"/>
              <a:t>उदासीनता</a:t>
            </a:r>
            <a:r>
              <a:rPr lang="en-US" sz="2400" dirty="0" smtClean="0"/>
              <a:t>)</a:t>
            </a:r>
          </a:p>
          <a:p>
            <a:endParaRPr lang="en-US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https://www.cengagebrain.com.mx/content/forsyth68220_0534368220_02.01_chapter01.pdf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84</TotalTime>
  <Words>163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Module</vt:lpstr>
      <vt:lpstr>Group Dynamics</vt:lpstr>
      <vt:lpstr>What  is dynamic ? </vt:lpstr>
      <vt:lpstr>What  is dynamic ?  </vt:lpstr>
      <vt:lpstr>Group Dynamics</vt:lpstr>
      <vt:lpstr>Group Dynamics</vt:lpstr>
      <vt:lpstr>References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Dynamics</dc:title>
  <dc:creator>ADMIN</dc:creator>
  <cp:lastModifiedBy>ADMIN</cp:lastModifiedBy>
  <cp:revision>7</cp:revision>
  <dcterms:created xsi:type="dcterms:W3CDTF">2016-03-28T03:01:28Z</dcterms:created>
  <dcterms:modified xsi:type="dcterms:W3CDTF">2019-01-17T17:29:34Z</dcterms:modified>
</cp:coreProperties>
</file>