
<file path=[Content_Types].xml><?xml version="1.0" encoding="utf-8"?>
<Types xmlns="http://schemas.openxmlformats.org/package/2006/content-types">
  <Override PartName="/ppt/slides/slide29.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diagrams/layout9.xml" ContentType="application/vnd.openxmlformats-officedocument.drawingml.diagram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diagrams/layout7.xml" ContentType="application/vnd.openxmlformats-officedocument.drawingml.diagramLayout+xml"/>
  <Override PartName="/ppt/diagrams/data8.xml" ContentType="application/vnd.openxmlformats-officedocument.drawingml.diagramData+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5.xml" ContentType="application/vnd.openxmlformats-officedocument.drawingml.diagramLayout+xml"/>
  <Override PartName="/ppt/diagrams/data6.xml" ContentType="application/vnd.openxmlformats-officedocument.drawingml.diagramData+xml"/>
  <Override PartName="/ppt/diagrams/layout3.xml" ContentType="application/vnd.openxmlformats-officedocument.drawingml.diagramLayout+xml"/>
  <Override PartName="/ppt/diagrams/data4.xml" ContentType="application/vnd.openxmlformats-officedocument.drawingml.diagramData+xml"/>
  <Override PartName="/ppt/diagrams/colors8.xml" ContentType="application/vnd.openxmlformats-officedocument.drawingml.diagramColors+xml"/>
  <Override PartName="/ppt/diagrams/layout1.xml" ContentType="application/vnd.openxmlformats-officedocument.drawingml.diagramLayout+xml"/>
  <Override PartName="/ppt/diagrams/data2.xml" ContentType="application/vnd.openxmlformats-officedocument.drawingml.diagramData+xml"/>
  <Override PartName="/ppt/diagrams/colors6.xml" ContentType="application/vnd.openxmlformats-officedocument.drawingml.diagramColors+xml"/>
  <Override PartName="/ppt/diagrams/quickStyle9.xml" ContentType="application/vnd.openxmlformats-officedocument.drawingml.diagramStyl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colors4.xml" ContentType="application/vnd.openxmlformats-officedocument.drawingml.diagramColors+xml"/>
  <Override PartName="/ppt/diagrams/quickStyle7.xml" ContentType="application/vnd.openxmlformats-officedocument.drawingml.diagramStyl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diagrams/colors2.xml" ContentType="application/vnd.openxmlformats-officedocument.drawingml.diagramColors+xml"/>
  <Override PartName="/ppt/diagrams/quickStyle5.xml" ContentType="application/vnd.openxmlformats-officedocument.drawingml.diagramStyl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diagrams/quickStyle3.xml" ContentType="application/vnd.openxmlformats-officedocument.drawingml.diagramStyle+xml"/>
  <Override PartName="/ppt/diagrams/colors10.xml" ContentType="application/vnd.openxmlformats-officedocument.drawingml.diagramColors+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Override PartName="/ppt/diagrams/quickStyle1.xml" ContentType="application/vnd.openxmlformats-officedocument.drawingml.diagramStyle+xml"/>
  <Override PartName="/ppt/diagrams/layout8.xml" ContentType="application/vnd.openxmlformats-officedocument.drawingml.diagram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diagrams/layout6.xml" ContentType="application/vnd.openxmlformats-officedocument.drawingml.diagramLayout+xml"/>
  <Override PartName="/ppt/diagrams/data9.xml" ContentType="application/vnd.openxmlformats-officedocument.drawingml.diagramData+xml"/>
  <Override PartName="/ppt/diagrams/data10.xml" ContentType="application/vnd.openxmlformats-officedocument.drawingml.diagramData+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diagrams/layout4.xml" ContentType="application/vnd.openxmlformats-officedocument.drawingml.diagramLayout+xml"/>
  <Override PartName="/ppt/diagrams/data7.xml" ContentType="application/vnd.openxmlformats-officedocument.drawingml.diagramData+xml"/>
  <Override PartName="/ppt/diagrams/colors9.xml" ContentType="application/vnd.openxmlformats-officedocument.drawingml.diagramColors+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data5.xml" ContentType="application/vnd.openxmlformats-officedocument.drawingml.diagramData+xml"/>
  <Override PartName="/ppt/diagrams/colors7.xml" ContentType="application/vnd.openxmlformats-officedocument.drawingml.diagramColors+xml"/>
  <Override PartName="/ppt/diagrams/data3.xml" ContentType="application/vnd.openxmlformats-officedocument.drawingml.diagramData+xml"/>
  <Override PartName="/ppt/diagrams/colors5.xml" ContentType="application/vnd.openxmlformats-officedocument.drawingml.diagramColors+xml"/>
  <Override PartName="/ppt/diagrams/quickStyle8.xml" ContentType="application/vnd.openxmlformats-officedocument.drawingml.diagramStyle+xml"/>
  <Override PartName="/ppt/diagrams/quickStyle10.xml" ContentType="application/vnd.openxmlformats-officedocument.drawingml.diagramStyle+xml"/>
  <Override PartName="/ppt/slides/slide8.xml" ContentType="application/vnd.openxmlformats-officedocument.presentationml.slide+xml"/>
  <Override PartName="/ppt/diagrams/data1.xml" ContentType="application/vnd.openxmlformats-officedocument.drawingml.diagramData+xml"/>
  <Override PartName="/ppt/diagrams/colors3.xml" ContentType="application/vnd.openxmlformats-officedocument.drawingml.diagramColors+xml"/>
  <Override PartName="/ppt/diagrams/quickStyle6.xml" ContentType="application/vnd.openxmlformats-officedocument.drawingml.diagramStyl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diagrams/layout10.xml" ContentType="application/vnd.openxmlformats-officedocument.drawingml.diagramLayout+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85" r:id="rId23"/>
    <p:sldId id="286" r:id="rId24"/>
    <p:sldId id="277" r:id="rId25"/>
    <p:sldId id="278" r:id="rId26"/>
    <p:sldId id="279" r:id="rId27"/>
    <p:sldId id="280" r:id="rId28"/>
    <p:sldId id="282" r:id="rId29"/>
    <p:sldId id="283" r:id="rId30"/>
    <p:sldId id="284" r:id="rId31"/>
    <p:sldId id="289" r:id="rId32"/>
    <p:sldId id="287" r:id="rId33"/>
    <p:sldId id="288" r:id="rId34"/>
    <p:sldId id="290" r:id="rId35"/>
    <p:sldId id="291" r:id="rId36"/>
    <p:sldId id="292" r:id="rId37"/>
    <p:sldId id="293" r:id="rId38"/>
    <p:sldId id="294" r:id="rId39"/>
    <p:sldId id="295" r:id="rId40"/>
    <p:sldId id="296" r:id="rId41"/>
    <p:sldId id="297" r:id="rId42"/>
    <p:sldId id="298" r:id="rId43"/>
    <p:sldId id="299" r:id="rId44"/>
    <p:sldId id="300" r:id="rId4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72" d="100"/>
          <a:sy n="72" d="100"/>
        </p:scale>
        <p:origin x="-1104"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52AF84C-B6FB-4FF4-8B33-1BCC17F047B4}" type="doc">
      <dgm:prSet loTypeId="urn:microsoft.com/office/officeart/2005/8/layout/radial6" loCatId="cycle" qsTypeId="urn:microsoft.com/office/officeart/2005/8/quickstyle/simple1" qsCatId="simple" csTypeId="urn:microsoft.com/office/officeart/2005/8/colors/accent1_1" csCatId="accent1" phldr="1"/>
      <dgm:spPr/>
      <dgm:t>
        <a:bodyPr/>
        <a:lstStyle/>
        <a:p>
          <a:endParaRPr lang="en-US"/>
        </a:p>
      </dgm:t>
    </dgm:pt>
    <dgm:pt modelId="{78747B26-B386-460C-A07D-28FADE263939}">
      <dgm:prSet phldrT="[Text]"/>
      <dgm:spPr/>
      <dgm:t>
        <a:bodyPr/>
        <a:lstStyle/>
        <a:p>
          <a:r>
            <a:rPr lang="en-US" dirty="0" smtClean="0"/>
            <a:t>EMS </a:t>
          </a:r>
          <a:endParaRPr lang="en-US" dirty="0"/>
        </a:p>
      </dgm:t>
    </dgm:pt>
    <dgm:pt modelId="{BF324E79-7178-4252-8F53-E9695028FF4F}" type="parTrans" cxnId="{2DAEB080-CB88-4C8A-B25B-49AA68BB5A23}">
      <dgm:prSet/>
      <dgm:spPr/>
      <dgm:t>
        <a:bodyPr/>
        <a:lstStyle/>
        <a:p>
          <a:endParaRPr lang="en-US"/>
        </a:p>
      </dgm:t>
    </dgm:pt>
    <dgm:pt modelId="{D49A9BD4-7E3B-4F7D-A9F5-B0B7A5223488}" type="sibTrans" cxnId="{2DAEB080-CB88-4C8A-B25B-49AA68BB5A23}">
      <dgm:prSet/>
      <dgm:spPr/>
      <dgm:t>
        <a:bodyPr/>
        <a:lstStyle/>
        <a:p>
          <a:endParaRPr lang="en-US"/>
        </a:p>
      </dgm:t>
    </dgm:pt>
    <dgm:pt modelId="{BCA938A6-4237-47A9-A5BF-C12C0D4C56BE}">
      <dgm:prSet phldrT="[Text]"/>
      <dgm:spPr/>
      <dgm:t>
        <a:bodyPr/>
        <a:lstStyle/>
        <a:p>
          <a:r>
            <a:rPr lang="en-US" dirty="0" smtClean="0"/>
            <a:t>PLAN </a:t>
          </a:r>
          <a:endParaRPr lang="en-US" dirty="0"/>
        </a:p>
      </dgm:t>
    </dgm:pt>
    <dgm:pt modelId="{280CC4B2-5583-48C0-95AB-FEE174A85B1A}" type="parTrans" cxnId="{DC052358-3D12-4D75-9DEB-0EE2125E35D9}">
      <dgm:prSet/>
      <dgm:spPr/>
      <dgm:t>
        <a:bodyPr/>
        <a:lstStyle/>
        <a:p>
          <a:endParaRPr lang="en-US"/>
        </a:p>
      </dgm:t>
    </dgm:pt>
    <dgm:pt modelId="{BBED3A4E-8276-4704-A083-D1BFD821156F}" type="sibTrans" cxnId="{DC052358-3D12-4D75-9DEB-0EE2125E35D9}">
      <dgm:prSet/>
      <dgm:spPr/>
      <dgm:t>
        <a:bodyPr/>
        <a:lstStyle/>
        <a:p>
          <a:endParaRPr lang="en-US"/>
        </a:p>
      </dgm:t>
    </dgm:pt>
    <dgm:pt modelId="{A17DCABA-67F8-418F-89CA-61B317369A74}">
      <dgm:prSet phldrT="[Text]"/>
      <dgm:spPr/>
      <dgm:t>
        <a:bodyPr/>
        <a:lstStyle/>
        <a:p>
          <a:r>
            <a:rPr lang="en-US" dirty="0" smtClean="0"/>
            <a:t>DO</a:t>
          </a:r>
          <a:endParaRPr lang="en-US" dirty="0"/>
        </a:p>
      </dgm:t>
    </dgm:pt>
    <dgm:pt modelId="{C3A0A5B6-C01A-4778-8202-2DC0E71B70CD}" type="parTrans" cxnId="{67D6E3CE-D789-4020-89F8-67FF5B39304F}">
      <dgm:prSet/>
      <dgm:spPr/>
      <dgm:t>
        <a:bodyPr/>
        <a:lstStyle/>
        <a:p>
          <a:endParaRPr lang="en-US"/>
        </a:p>
      </dgm:t>
    </dgm:pt>
    <dgm:pt modelId="{07F68AE0-0245-465C-A8A3-FDF3806481F5}" type="sibTrans" cxnId="{67D6E3CE-D789-4020-89F8-67FF5B39304F}">
      <dgm:prSet/>
      <dgm:spPr/>
      <dgm:t>
        <a:bodyPr/>
        <a:lstStyle/>
        <a:p>
          <a:endParaRPr lang="en-US"/>
        </a:p>
      </dgm:t>
    </dgm:pt>
    <dgm:pt modelId="{01206E7C-F0EB-46ED-AEDC-AE068CD02979}">
      <dgm:prSet phldrT="[Text]"/>
      <dgm:spPr/>
      <dgm:t>
        <a:bodyPr/>
        <a:lstStyle/>
        <a:p>
          <a:r>
            <a:rPr lang="en-US" dirty="0" smtClean="0"/>
            <a:t>CHECK </a:t>
          </a:r>
          <a:endParaRPr lang="en-US" dirty="0"/>
        </a:p>
      </dgm:t>
    </dgm:pt>
    <dgm:pt modelId="{8E5F7656-8C39-49F1-8CD6-003CEF4482D8}" type="parTrans" cxnId="{0DA3D959-E024-467F-8470-389BAF5B9F48}">
      <dgm:prSet/>
      <dgm:spPr/>
      <dgm:t>
        <a:bodyPr/>
        <a:lstStyle/>
        <a:p>
          <a:endParaRPr lang="en-US"/>
        </a:p>
      </dgm:t>
    </dgm:pt>
    <dgm:pt modelId="{EAB04243-B897-469F-8BE3-1DD5B8E9ADC3}" type="sibTrans" cxnId="{0DA3D959-E024-467F-8470-389BAF5B9F48}">
      <dgm:prSet/>
      <dgm:spPr/>
      <dgm:t>
        <a:bodyPr/>
        <a:lstStyle/>
        <a:p>
          <a:endParaRPr lang="en-US"/>
        </a:p>
      </dgm:t>
    </dgm:pt>
    <dgm:pt modelId="{1445E054-AC7E-4803-B3BB-9334950466F2}">
      <dgm:prSet phldrT="[Text]"/>
      <dgm:spPr/>
      <dgm:t>
        <a:bodyPr/>
        <a:lstStyle/>
        <a:p>
          <a:r>
            <a:rPr lang="en-US" dirty="0" smtClean="0"/>
            <a:t>ACT </a:t>
          </a:r>
          <a:endParaRPr lang="en-US" dirty="0"/>
        </a:p>
      </dgm:t>
    </dgm:pt>
    <dgm:pt modelId="{F14D49AD-9A86-42A8-ABF6-8867BEFD2085}" type="parTrans" cxnId="{B6C46BFE-5DAE-4CC6-AE82-7F75D78EDAC4}">
      <dgm:prSet/>
      <dgm:spPr/>
      <dgm:t>
        <a:bodyPr/>
        <a:lstStyle/>
        <a:p>
          <a:endParaRPr lang="en-US"/>
        </a:p>
      </dgm:t>
    </dgm:pt>
    <dgm:pt modelId="{5F222C4E-18BA-4049-BD53-D5349A35872A}" type="sibTrans" cxnId="{B6C46BFE-5DAE-4CC6-AE82-7F75D78EDAC4}">
      <dgm:prSet/>
      <dgm:spPr/>
      <dgm:t>
        <a:bodyPr/>
        <a:lstStyle/>
        <a:p>
          <a:endParaRPr lang="en-US"/>
        </a:p>
      </dgm:t>
    </dgm:pt>
    <dgm:pt modelId="{8961619E-B9F5-4683-9515-D7655AE4B743}" type="pres">
      <dgm:prSet presAssocID="{952AF84C-B6FB-4FF4-8B33-1BCC17F047B4}" presName="Name0" presStyleCnt="0">
        <dgm:presLayoutVars>
          <dgm:chMax val="1"/>
          <dgm:dir/>
          <dgm:animLvl val="ctr"/>
          <dgm:resizeHandles val="exact"/>
        </dgm:presLayoutVars>
      </dgm:prSet>
      <dgm:spPr/>
      <dgm:t>
        <a:bodyPr/>
        <a:lstStyle/>
        <a:p>
          <a:endParaRPr lang="en-US"/>
        </a:p>
      </dgm:t>
    </dgm:pt>
    <dgm:pt modelId="{7FCA7078-5F30-4067-AACB-0B45947D79A4}" type="pres">
      <dgm:prSet presAssocID="{78747B26-B386-460C-A07D-28FADE263939}" presName="centerShape" presStyleLbl="node0" presStyleIdx="0" presStyleCnt="1"/>
      <dgm:spPr/>
      <dgm:t>
        <a:bodyPr/>
        <a:lstStyle/>
        <a:p>
          <a:endParaRPr lang="en-US"/>
        </a:p>
      </dgm:t>
    </dgm:pt>
    <dgm:pt modelId="{F12B2B93-8919-4A7D-A2C2-D055CB4FE068}" type="pres">
      <dgm:prSet presAssocID="{BCA938A6-4237-47A9-A5BF-C12C0D4C56BE}" presName="node" presStyleLbl="node1" presStyleIdx="0" presStyleCnt="4">
        <dgm:presLayoutVars>
          <dgm:bulletEnabled val="1"/>
        </dgm:presLayoutVars>
      </dgm:prSet>
      <dgm:spPr/>
      <dgm:t>
        <a:bodyPr/>
        <a:lstStyle/>
        <a:p>
          <a:endParaRPr lang="en-US"/>
        </a:p>
      </dgm:t>
    </dgm:pt>
    <dgm:pt modelId="{489F4A14-5208-432A-B3FA-C1A97052DD2B}" type="pres">
      <dgm:prSet presAssocID="{BCA938A6-4237-47A9-A5BF-C12C0D4C56BE}" presName="dummy" presStyleCnt="0"/>
      <dgm:spPr/>
    </dgm:pt>
    <dgm:pt modelId="{A0863B80-9963-4615-BD1D-5D9D2F890DD3}" type="pres">
      <dgm:prSet presAssocID="{BBED3A4E-8276-4704-A083-D1BFD821156F}" presName="sibTrans" presStyleLbl="sibTrans2D1" presStyleIdx="0" presStyleCnt="4"/>
      <dgm:spPr/>
      <dgm:t>
        <a:bodyPr/>
        <a:lstStyle/>
        <a:p>
          <a:endParaRPr lang="en-US"/>
        </a:p>
      </dgm:t>
    </dgm:pt>
    <dgm:pt modelId="{4502DA64-A222-4F4E-97E2-BEBB0567BAB0}" type="pres">
      <dgm:prSet presAssocID="{A17DCABA-67F8-418F-89CA-61B317369A74}" presName="node" presStyleLbl="node1" presStyleIdx="1" presStyleCnt="4">
        <dgm:presLayoutVars>
          <dgm:bulletEnabled val="1"/>
        </dgm:presLayoutVars>
      </dgm:prSet>
      <dgm:spPr/>
      <dgm:t>
        <a:bodyPr/>
        <a:lstStyle/>
        <a:p>
          <a:endParaRPr lang="en-US"/>
        </a:p>
      </dgm:t>
    </dgm:pt>
    <dgm:pt modelId="{378F2AE4-D417-4C35-836D-B91B8E5920BC}" type="pres">
      <dgm:prSet presAssocID="{A17DCABA-67F8-418F-89CA-61B317369A74}" presName="dummy" presStyleCnt="0"/>
      <dgm:spPr/>
    </dgm:pt>
    <dgm:pt modelId="{36F7C133-31AB-4C4E-ADA9-B86B54A703C6}" type="pres">
      <dgm:prSet presAssocID="{07F68AE0-0245-465C-A8A3-FDF3806481F5}" presName="sibTrans" presStyleLbl="sibTrans2D1" presStyleIdx="1" presStyleCnt="4"/>
      <dgm:spPr/>
      <dgm:t>
        <a:bodyPr/>
        <a:lstStyle/>
        <a:p>
          <a:endParaRPr lang="en-US"/>
        </a:p>
      </dgm:t>
    </dgm:pt>
    <dgm:pt modelId="{0963B408-3112-484B-857E-8C9FCDD6C8E0}" type="pres">
      <dgm:prSet presAssocID="{01206E7C-F0EB-46ED-AEDC-AE068CD02979}" presName="node" presStyleLbl="node1" presStyleIdx="2" presStyleCnt="4">
        <dgm:presLayoutVars>
          <dgm:bulletEnabled val="1"/>
        </dgm:presLayoutVars>
      </dgm:prSet>
      <dgm:spPr/>
      <dgm:t>
        <a:bodyPr/>
        <a:lstStyle/>
        <a:p>
          <a:endParaRPr lang="en-US"/>
        </a:p>
      </dgm:t>
    </dgm:pt>
    <dgm:pt modelId="{34431D19-754B-4CE2-BA14-D66B7D730C1F}" type="pres">
      <dgm:prSet presAssocID="{01206E7C-F0EB-46ED-AEDC-AE068CD02979}" presName="dummy" presStyleCnt="0"/>
      <dgm:spPr/>
    </dgm:pt>
    <dgm:pt modelId="{43B63D0E-B844-4064-809E-C58C15871556}" type="pres">
      <dgm:prSet presAssocID="{EAB04243-B897-469F-8BE3-1DD5B8E9ADC3}" presName="sibTrans" presStyleLbl="sibTrans2D1" presStyleIdx="2" presStyleCnt="4"/>
      <dgm:spPr/>
      <dgm:t>
        <a:bodyPr/>
        <a:lstStyle/>
        <a:p>
          <a:endParaRPr lang="en-US"/>
        </a:p>
      </dgm:t>
    </dgm:pt>
    <dgm:pt modelId="{0A61F44E-81DC-4962-8CCE-73783E1A3798}" type="pres">
      <dgm:prSet presAssocID="{1445E054-AC7E-4803-B3BB-9334950466F2}" presName="node" presStyleLbl="node1" presStyleIdx="3" presStyleCnt="4">
        <dgm:presLayoutVars>
          <dgm:bulletEnabled val="1"/>
        </dgm:presLayoutVars>
      </dgm:prSet>
      <dgm:spPr/>
      <dgm:t>
        <a:bodyPr/>
        <a:lstStyle/>
        <a:p>
          <a:endParaRPr lang="en-US"/>
        </a:p>
      </dgm:t>
    </dgm:pt>
    <dgm:pt modelId="{7839A2CA-544D-46ED-A635-7B36E27D2644}" type="pres">
      <dgm:prSet presAssocID="{1445E054-AC7E-4803-B3BB-9334950466F2}" presName="dummy" presStyleCnt="0"/>
      <dgm:spPr/>
    </dgm:pt>
    <dgm:pt modelId="{00DF3BE8-0B84-44E9-A54D-5F4613EAFE85}" type="pres">
      <dgm:prSet presAssocID="{5F222C4E-18BA-4049-BD53-D5349A35872A}" presName="sibTrans" presStyleLbl="sibTrans2D1" presStyleIdx="3" presStyleCnt="4"/>
      <dgm:spPr/>
      <dgm:t>
        <a:bodyPr/>
        <a:lstStyle/>
        <a:p>
          <a:endParaRPr lang="en-US"/>
        </a:p>
      </dgm:t>
    </dgm:pt>
  </dgm:ptLst>
  <dgm:cxnLst>
    <dgm:cxn modelId="{2DAEB080-CB88-4C8A-B25B-49AA68BB5A23}" srcId="{952AF84C-B6FB-4FF4-8B33-1BCC17F047B4}" destId="{78747B26-B386-460C-A07D-28FADE263939}" srcOrd="0" destOrd="0" parTransId="{BF324E79-7178-4252-8F53-E9695028FF4F}" sibTransId="{D49A9BD4-7E3B-4F7D-A9F5-B0B7A5223488}"/>
    <dgm:cxn modelId="{6C42A96E-35D5-4E60-B941-F098B62A7013}" type="presOf" srcId="{1445E054-AC7E-4803-B3BB-9334950466F2}" destId="{0A61F44E-81DC-4962-8CCE-73783E1A3798}" srcOrd="0" destOrd="0" presId="urn:microsoft.com/office/officeart/2005/8/layout/radial6"/>
    <dgm:cxn modelId="{5463247C-6970-4CF6-B2A3-F2807BA0C272}" type="presOf" srcId="{BBED3A4E-8276-4704-A083-D1BFD821156F}" destId="{A0863B80-9963-4615-BD1D-5D9D2F890DD3}" srcOrd="0" destOrd="0" presId="urn:microsoft.com/office/officeart/2005/8/layout/radial6"/>
    <dgm:cxn modelId="{1FADB94E-9B6F-4728-BE84-84687EA71C4D}" type="presOf" srcId="{EAB04243-B897-469F-8BE3-1DD5B8E9ADC3}" destId="{43B63D0E-B844-4064-809E-C58C15871556}" srcOrd="0" destOrd="0" presId="urn:microsoft.com/office/officeart/2005/8/layout/radial6"/>
    <dgm:cxn modelId="{47FF3C4E-0580-43CF-B1CB-C6F90C09E27E}" type="presOf" srcId="{BCA938A6-4237-47A9-A5BF-C12C0D4C56BE}" destId="{F12B2B93-8919-4A7D-A2C2-D055CB4FE068}" srcOrd="0" destOrd="0" presId="urn:microsoft.com/office/officeart/2005/8/layout/radial6"/>
    <dgm:cxn modelId="{FE6E41F4-EBAE-4311-ADF2-13C651E014D6}" type="presOf" srcId="{5F222C4E-18BA-4049-BD53-D5349A35872A}" destId="{00DF3BE8-0B84-44E9-A54D-5F4613EAFE85}" srcOrd="0" destOrd="0" presId="urn:microsoft.com/office/officeart/2005/8/layout/radial6"/>
    <dgm:cxn modelId="{8D965570-0B6F-427A-ACA5-945874DAEE27}" type="presOf" srcId="{A17DCABA-67F8-418F-89CA-61B317369A74}" destId="{4502DA64-A222-4F4E-97E2-BEBB0567BAB0}" srcOrd="0" destOrd="0" presId="urn:microsoft.com/office/officeart/2005/8/layout/radial6"/>
    <dgm:cxn modelId="{B6C46BFE-5DAE-4CC6-AE82-7F75D78EDAC4}" srcId="{78747B26-B386-460C-A07D-28FADE263939}" destId="{1445E054-AC7E-4803-B3BB-9334950466F2}" srcOrd="3" destOrd="0" parTransId="{F14D49AD-9A86-42A8-ABF6-8867BEFD2085}" sibTransId="{5F222C4E-18BA-4049-BD53-D5349A35872A}"/>
    <dgm:cxn modelId="{67D6E3CE-D789-4020-89F8-67FF5B39304F}" srcId="{78747B26-B386-460C-A07D-28FADE263939}" destId="{A17DCABA-67F8-418F-89CA-61B317369A74}" srcOrd="1" destOrd="0" parTransId="{C3A0A5B6-C01A-4778-8202-2DC0E71B70CD}" sibTransId="{07F68AE0-0245-465C-A8A3-FDF3806481F5}"/>
    <dgm:cxn modelId="{B2F08136-F52C-43C4-9426-9FEF8DE9A358}" type="presOf" srcId="{07F68AE0-0245-465C-A8A3-FDF3806481F5}" destId="{36F7C133-31AB-4C4E-ADA9-B86B54A703C6}" srcOrd="0" destOrd="0" presId="urn:microsoft.com/office/officeart/2005/8/layout/radial6"/>
    <dgm:cxn modelId="{F0A4BE96-149F-4F05-95AD-8E3EB16C2ACA}" type="presOf" srcId="{952AF84C-B6FB-4FF4-8B33-1BCC17F047B4}" destId="{8961619E-B9F5-4683-9515-D7655AE4B743}" srcOrd="0" destOrd="0" presId="urn:microsoft.com/office/officeart/2005/8/layout/radial6"/>
    <dgm:cxn modelId="{0DA3D959-E024-467F-8470-389BAF5B9F48}" srcId="{78747B26-B386-460C-A07D-28FADE263939}" destId="{01206E7C-F0EB-46ED-AEDC-AE068CD02979}" srcOrd="2" destOrd="0" parTransId="{8E5F7656-8C39-49F1-8CD6-003CEF4482D8}" sibTransId="{EAB04243-B897-469F-8BE3-1DD5B8E9ADC3}"/>
    <dgm:cxn modelId="{DC052358-3D12-4D75-9DEB-0EE2125E35D9}" srcId="{78747B26-B386-460C-A07D-28FADE263939}" destId="{BCA938A6-4237-47A9-A5BF-C12C0D4C56BE}" srcOrd="0" destOrd="0" parTransId="{280CC4B2-5583-48C0-95AB-FEE174A85B1A}" sibTransId="{BBED3A4E-8276-4704-A083-D1BFD821156F}"/>
    <dgm:cxn modelId="{D2B8BA74-F7A5-466A-AF68-7EB39C2E56CF}" type="presOf" srcId="{78747B26-B386-460C-A07D-28FADE263939}" destId="{7FCA7078-5F30-4067-AACB-0B45947D79A4}" srcOrd="0" destOrd="0" presId="urn:microsoft.com/office/officeart/2005/8/layout/radial6"/>
    <dgm:cxn modelId="{AF998DD2-A6F9-418E-A003-E071B004BE95}" type="presOf" srcId="{01206E7C-F0EB-46ED-AEDC-AE068CD02979}" destId="{0963B408-3112-484B-857E-8C9FCDD6C8E0}" srcOrd="0" destOrd="0" presId="urn:microsoft.com/office/officeart/2005/8/layout/radial6"/>
    <dgm:cxn modelId="{1D2E9D59-3FBC-46CE-972C-4D4DFB2AD632}" type="presParOf" srcId="{8961619E-B9F5-4683-9515-D7655AE4B743}" destId="{7FCA7078-5F30-4067-AACB-0B45947D79A4}" srcOrd="0" destOrd="0" presId="urn:microsoft.com/office/officeart/2005/8/layout/radial6"/>
    <dgm:cxn modelId="{AF318822-E8E8-4458-8515-7920BA1F0850}" type="presParOf" srcId="{8961619E-B9F5-4683-9515-D7655AE4B743}" destId="{F12B2B93-8919-4A7D-A2C2-D055CB4FE068}" srcOrd="1" destOrd="0" presId="urn:microsoft.com/office/officeart/2005/8/layout/radial6"/>
    <dgm:cxn modelId="{7ABA21CC-DA79-4D68-B48A-778D35E0399A}" type="presParOf" srcId="{8961619E-B9F5-4683-9515-D7655AE4B743}" destId="{489F4A14-5208-432A-B3FA-C1A97052DD2B}" srcOrd="2" destOrd="0" presId="urn:microsoft.com/office/officeart/2005/8/layout/radial6"/>
    <dgm:cxn modelId="{28B28749-2020-43E8-8334-AFF448B9FB13}" type="presParOf" srcId="{8961619E-B9F5-4683-9515-D7655AE4B743}" destId="{A0863B80-9963-4615-BD1D-5D9D2F890DD3}" srcOrd="3" destOrd="0" presId="urn:microsoft.com/office/officeart/2005/8/layout/radial6"/>
    <dgm:cxn modelId="{F24DC38E-8838-4EB8-B31B-FD3A28F75479}" type="presParOf" srcId="{8961619E-B9F5-4683-9515-D7655AE4B743}" destId="{4502DA64-A222-4F4E-97E2-BEBB0567BAB0}" srcOrd="4" destOrd="0" presId="urn:microsoft.com/office/officeart/2005/8/layout/radial6"/>
    <dgm:cxn modelId="{E56ECF8E-8F89-4106-B90C-F712CF3903BE}" type="presParOf" srcId="{8961619E-B9F5-4683-9515-D7655AE4B743}" destId="{378F2AE4-D417-4C35-836D-B91B8E5920BC}" srcOrd="5" destOrd="0" presId="urn:microsoft.com/office/officeart/2005/8/layout/radial6"/>
    <dgm:cxn modelId="{36E8ADBE-A6BF-4062-AFC9-2839C7D7A380}" type="presParOf" srcId="{8961619E-B9F5-4683-9515-D7655AE4B743}" destId="{36F7C133-31AB-4C4E-ADA9-B86B54A703C6}" srcOrd="6" destOrd="0" presId="urn:microsoft.com/office/officeart/2005/8/layout/radial6"/>
    <dgm:cxn modelId="{32DD9AD9-5BE8-4422-8156-BE0F06EB90F0}" type="presParOf" srcId="{8961619E-B9F5-4683-9515-D7655AE4B743}" destId="{0963B408-3112-484B-857E-8C9FCDD6C8E0}" srcOrd="7" destOrd="0" presId="urn:microsoft.com/office/officeart/2005/8/layout/radial6"/>
    <dgm:cxn modelId="{2DBC1E96-C97E-429A-8486-1B9B9C881692}" type="presParOf" srcId="{8961619E-B9F5-4683-9515-D7655AE4B743}" destId="{34431D19-754B-4CE2-BA14-D66B7D730C1F}" srcOrd="8" destOrd="0" presId="urn:microsoft.com/office/officeart/2005/8/layout/radial6"/>
    <dgm:cxn modelId="{FBD8B317-384C-4ECB-809C-BD7BB50D8F4F}" type="presParOf" srcId="{8961619E-B9F5-4683-9515-D7655AE4B743}" destId="{43B63D0E-B844-4064-809E-C58C15871556}" srcOrd="9" destOrd="0" presId="urn:microsoft.com/office/officeart/2005/8/layout/radial6"/>
    <dgm:cxn modelId="{7CC9927C-DFC7-4D71-944E-31E7D32B6E50}" type="presParOf" srcId="{8961619E-B9F5-4683-9515-D7655AE4B743}" destId="{0A61F44E-81DC-4962-8CCE-73783E1A3798}" srcOrd="10" destOrd="0" presId="urn:microsoft.com/office/officeart/2005/8/layout/radial6"/>
    <dgm:cxn modelId="{2CB1DB97-3CC2-475D-88E3-C2FB59A1D942}" type="presParOf" srcId="{8961619E-B9F5-4683-9515-D7655AE4B743}" destId="{7839A2CA-544D-46ED-A635-7B36E27D2644}" srcOrd="11" destOrd="0" presId="urn:microsoft.com/office/officeart/2005/8/layout/radial6"/>
    <dgm:cxn modelId="{D18A2450-64E0-4A23-927C-471AEC15018B}" type="presParOf" srcId="{8961619E-B9F5-4683-9515-D7655AE4B743}" destId="{00DF3BE8-0B84-44E9-A54D-5F4613EAFE85}" srcOrd="12" destOrd="0" presId="urn:microsoft.com/office/officeart/2005/8/layout/radial6"/>
  </dgm:cxnLst>
  <dgm:bg/>
  <dgm:whole/>
</dgm:dataModel>
</file>

<file path=ppt/diagrams/data10.xml><?xml version="1.0" encoding="utf-8"?>
<dgm:dataModel xmlns:dgm="http://schemas.openxmlformats.org/drawingml/2006/diagram" xmlns:a="http://schemas.openxmlformats.org/drawingml/2006/main">
  <dgm:ptLst>
    <dgm:pt modelId="{F08FDAD0-CCA6-47BF-B2DE-740109EC53B3}" type="doc">
      <dgm:prSet loTypeId="urn:microsoft.com/office/officeart/2005/8/layout/target3" loCatId="list" qsTypeId="urn:microsoft.com/office/officeart/2005/8/quickstyle/simple4" qsCatId="simple" csTypeId="urn:microsoft.com/office/officeart/2005/8/colors/accent1_2" csCatId="accent1" phldr="1"/>
      <dgm:spPr/>
      <dgm:t>
        <a:bodyPr/>
        <a:lstStyle/>
        <a:p>
          <a:endParaRPr lang="en-US"/>
        </a:p>
      </dgm:t>
    </dgm:pt>
    <dgm:pt modelId="{8F085D4E-4357-420D-86AB-5ECC681E37B9}">
      <dgm:prSet phldrT="[Text]"/>
      <dgm:spPr/>
      <dgm:t>
        <a:bodyPr/>
        <a:lstStyle/>
        <a:p>
          <a:r>
            <a:rPr lang="en-US" dirty="0" smtClean="0"/>
            <a:t>1</a:t>
          </a:r>
          <a:endParaRPr lang="en-US" dirty="0"/>
        </a:p>
      </dgm:t>
    </dgm:pt>
    <dgm:pt modelId="{CBF1F686-0397-45DB-AFEC-43A85AE813C1}" type="parTrans" cxnId="{3715666B-8EF5-4CE8-AE3D-784381BDF8C9}">
      <dgm:prSet/>
      <dgm:spPr/>
      <dgm:t>
        <a:bodyPr/>
        <a:lstStyle/>
        <a:p>
          <a:endParaRPr lang="en-US"/>
        </a:p>
      </dgm:t>
    </dgm:pt>
    <dgm:pt modelId="{80B153F9-1475-4835-B97C-0A9DE345E6C6}" type="sibTrans" cxnId="{3715666B-8EF5-4CE8-AE3D-784381BDF8C9}">
      <dgm:prSet/>
      <dgm:spPr/>
      <dgm:t>
        <a:bodyPr/>
        <a:lstStyle/>
        <a:p>
          <a:endParaRPr lang="en-US"/>
        </a:p>
      </dgm:t>
    </dgm:pt>
    <dgm:pt modelId="{AE0214FF-FD63-43F4-851E-13E7E6484219}">
      <dgm:prSet phldrT="[Text]"/>
      <dgm:spPr/>
      <dgm:t>
        <a:bodyPr/>
        <a:lstStyle/>
        <a:p>
          <a:r>
            <a:rPr lang="en-US" dirty="0" smtClean="0"/>
            <a:t>Legislative </a:t>
          </a:r>
          <a:endParaRPr lang="en-US" dirty="0"/>
        </a:p>
      </dgm:t>
    </dgm:pt>
    <dgm:pt modelId="{9CA17D25-EC5E-4EE3-839E-37B90B3F0662}" type="parTrans" cxnId="{9E78DAC0-8BC7-4FBC-BA5F-1E9BFCCCC75B}">
      <dgm:prSet/>
      <dgm:spPr/>
      <dgm:t>
        <a:bodyPr/>
        <a:lstStyle/>
        <a:p>
          <a:endParaRPr lang="en-US"/>
        </a:p>
      </dgm:t>
    </dgm:pt>
    <dgm:pt modelId="{277A8E6A-6E11-4E47-A40B-D30A07145E0C}" type="sibTrans" cxnId="{9E78DAC0-8BC7-4FBC-BA5F-1E9BFCCCC75B}">
      <dgm:prSet/>
      <dgm:spPr/>
      <dgm:t>
        <a:bodyPr/>
        <a:lstStyle/>
        <a:p>
          <a:endParaRPr lang="en-US"/>
        </a:p>
      </dgm:t>
    </dgm:pt>
    <dgm:pt modelId="{039ECC8E-4A4D-46AD-AF86-7FFB18F3FE1A}">
      <dgm:prSet phldrT="[Text]"/>
      <dgm:spPr/>
      <dgm:t>
        <a:bodyPr/>
        <a:lstStyle/>
        <a:p>
          <a:r>
            <a:rPr lang="en-US" dirty="0" smtClean="0"/>
            <a:t>2</a:t>
          </a:r>
          <a:endParaRPr lang="en-US" dirty="0"/>
        </a:p>
      </dgm:t>
    </dgm:pt>
    <dgm:pt modelId="{3444F510-6335-41FE-88FA-4646E47A2C39}" type="parTrans" cxnId="{B7F0DD4B-A51D-42F1-95FB-4426B8F7AA98}">
      <dgm:prSet/>
      <dgm:spPr/>
      <dgm:t>
        <a:bodyPr/>
        <a:lstStyle/>
        <a:p>
          <a:endParaRPr lang="en-US"/>
        </a:p>
      </dgm:t>
    </dgm:pt>
    <dgm:pt modelId="{11A649FE-9711-4FF7-A9DE-BA8476148999}" type="sibTrans" cxnId="{B7F0DD4B-A51D-42F1-95FB-4426B8F7AA98}">
      <dgm:prSet/>
      <dgm:spPr/>
      <dgm:t>
        <a:bodyPr/>
        <a:lstStyle/>
        <a:p>
          <a:endParaRPr lang="en-US"/>
        </a:p>
      </dgm:t>
    </dgm:pt>
    <dgm:pt modelId="{F980AA29-FC36-4365-A500-6F6D01601935}">
      <dgm:prSet phldrT="[Text]"/>
      <dgm:spPr/>
      <dgm:t>
        <a:bodyPr/>
        <a:lstStyle/>
        <a:p>
          <a:r>
            <a:rPr lang="en-US" dirty="0" smtClean="0"/>
            <a:t>Operational </a:t>
          </a:r>
          <a:endParaRPr lang="en-US" dirty="0"/>
        </a:p>
      </dgm:t>
    </dgm:pt>
    <dgm:pt modelId="{C7ECA76B-5EFC-4C6A-8109-D8A9DC3FCB75}" type="parTrans" cxnId="{301809F7-1F16-4BD7-9163-F1ED9B7B0CD3}">
      <dgm:prSet/>
      <dgm:spPr/>
      <dgm:t>
        <a:bodyPr/>
        <a:lstStyle/>
        <a:p>
          <a:endParaRPr lang="en-US"/>
        </a:p>
      </dgm:t>
    </dgm:pt>
    <dgm:pt modelId="{18A64CCC-CB09-4AEB-B947-F7D74F6331B6}" type="sibTrans" cxnId="{301809F7-1F16-4BD7-9163-F1ED9B7B0CD3}">
      <dgm:prSet/>
      <dgm:spPr/>
      <dgm:t>
        <a:bodyPr/>
        <a:lstStyle/>
        <a:p>
          <a:endParaRPr lang="en-US"/>
        </a:p>
      </dgm:t>
    </dgm:pt>
    <dgm:pt modelId="{06F21138-320F-4943-89F8-C66B187458FA}">
      <dgm:prSet phldrT="[Text]"/>
      <dgm:spPr/>
      <dgm:t>
        <a:bodyPr/>
        <a:lstStyle/>
        <a:p>
          <a:r>
            <a:rPr lang="en-US" dirty="0" smtClean="0"/>
            <a:t>3</a:t>
          </a:r>
          <a:endParaRPr lang="en-US" dirty="0"/>
        </a:p>
      </dgm:t>
    </dgm:pt>
    <dgm:pt modelId="{07DBC687-5901-460D-9323-1E57C29CE46A}" type="parTrans" cxnId="{C3D32835-452C-49E2-8491-0DE091B32CC7}">
      <dgm:prSet/>
      <dgm:spPr/>
      <dgm:t>
        <a:bodyPr/>
        <a:lstStyle/>
        <a:p>
          <a:endParaRPr lang="en-US"/>
        </a:p>
      </dgm:t>
    </dgm:pt>
    <dgm:pt modelId="{BE5D7655-732E-4F36-B0C9-F6B42603A827}" type="sibTrans" cxnId="{C3D32835-452C-49E2-8491-0DE091B32CC7}">
      <dgm:prSet/>
      <dgm:spPr/>
      <dgm:t>
        <a:bodyPr/>
        <a:lstStyle/>
        <a:p>
          <a:endParaRPr lang="en-US"/>
        </a:p>
      </dgm:t>
    </dgm:pt>
    <dgm:pt modelId="{CE01A97C-DF3B-414C-A210-228EB5DBB610}">
      <dgm:prSet phldrT="[Text]"/>
      <dgm:spPr/>
      <dgm:t>
        <a:bodyPr/>
        <a:lstStyle/>
        <a:p>
          <a:r>
            <a:rPr lang="en-US" dirty="0" smtClean="0"/>
            <a:t>General </a:t>
          </a:r>
          <a:endParaRPr lang="en-US" dirty="0"/>
        </a:p>
      </dgm:t>
    </dgm:pt>
    <dgm:pt modelId="{D8178003-B5CC-4BA4-B618-303CEB0ECBD0}" type="parTrans" cxnId="{14BA6A5B-9113-47B0-B060-CFA0A3AFAAE2}">
      <dgm:prSet/>
      <dgm:spPr/>
      <dgm:t>
        <a:bodyPr/>
        <a:lstStyle/>
        <a:p>
          <a:endParaRPr lang="en-US"/>
        </a:p>
      </dgm:t>
    </dgm:pt>
    <dgm:pt modelId="{C4A63CCC-89A3-4478-AE8C-64846516C21C}" type="sibTrans" cxnId="{14BA6A5B-9113-47B0-B060-CFA0A3AFAAE2}">
      <dgm:prSet/>
      <dgm:spPr/>
      <dgm:t>
        <a:bodyPr/>
        <a:lstStyle/>
        <a:p>
          <a:endParaRPr lang="en-US"/>
        </a:p>
      </dgm:t>
    </dgm:pt>
    <dgm:pt modelId="{5AF24213-4BBE-45F4-9061-E9B3B593373F}" type="pres">
      <dgm:prSet presAssocID="{F08FDAD0-CCA6-47BF-B2DE-740109EC53B3}" presName="Name0" presStyleCnt="0">
        <dgm:presLayoutVars>
          <dgm:chMax val="7"/>
          <dgm:dir/>
          <dgm:animLvl val="lvl"/>
          <dgm:resizeHandles val="exact"/>
        </dgm:presLayoutVars>
      </dgm:prSet>
      <dgm:spPr/>
      <dgm:t>
        <a:bodyPr/>
        <a:lstStyle/>
        <a:p>
          <a:endParaRPr lang="en-US"/>
        </a:p>
      </dgm:t>
    </dgm:pt>
    <dgm:pt modelId="{6EF2F339-0434-4B2A-A7E6-AFD898ECE342}" type="pres">
      <dgm:prSet presAssocID="{8F085D4E-4357-420D-86AB-5ECC681E37B9}" presName="circle1" presStyleLbl="node1" presStyleIdx="0" presStyleCnt="3"/>
      <dgm:spPr/>
    </dgm:pt>
    <dgm:pt modelId="{F91A16E7-88D2-4FA7-89F2-463356B02C33}" type="pres">
      <dgm:prSet presAssocID="{8F085D4E-4357-420D-86AB-5ECC681E37B9}" presName="space" presStyleCnt="0"/>
      <dgm:spPr/>
    </dgm:pt>
    <dgm:pt modelId="{8CDC9F7A-CBC5-4F15-8EFC-FDA884C2965A}" type="pres">
      <dgm:prSet presAssocID="{8F085D4E-4357-420D-86AB-5ECC681E37B9}" presName="rect1" presStyleLbl="alignAcc1" presStyleIdx="0" presStyleCnt="3"/>
      <dgm:spPr/>
      <dgm:t>
        <a:bodyPr/>
        <a:lstStyle/>
        <a:p>
          <a:endParaRPr lang="en-US"/>
        </a:p>
      </dgm:t>
    </dgm:pt>
    <dgm:pt modelId="{2887C498-B9F8-4241-A72E-654803A4865B}" type="pres">
      <dgm:prSet presAssocID="{039ECC8E-4A4D-46AD-AF86-7FFB18F3FE1A}" presName="vertSpace2" presStyleLbl="node1" presStyleIdx="0" presStyleCnt="3"/>
      <dgm:spPr/>
    </dgm:pt>
    <dgm:pt modelId="{B63BE0D8-C2F3-4051-A51A-877C5C1A3F66}" type="pres">
      <dgm:prSet presAssocID="{039ECC8E-4A4D-46AD-AF86-7FFB18F3FE1A}" presName="circle2" presStyleLbl="node1" presStyleIdx="1" presStyleCnt="3"/>
      <dgm:spPr/>
    </dgm:pt>
    <dgm:pt modelId="{E897DD9F-7A28-4EEF-97CD-C315282ECAFB}" type="pres">
      <dgm:prSet presAssocID="{039ECC8E-4A4D-46AD-AF86-7FFB18F3FE1A}" presName="rect2" presStyleLbl="alignAcc1" presStyleIdx="1" presStyleCnt="3"/>
      <dgm:spPr/>
      <dgm:t>
        <a:bodyPr/>
        <a:lstStyle/>
        <a:p>
          <a:endParaRPr lang="en-US"/>
        </a:p>
      </dgm:t>
    </dgm:pt>
    <dgm:pt modelId="{B1A73E85-2066-464C-B2F0-DDD5474BDED9}" type="pres">
      <dgm:prSet presAssocID="{06F21138-320F-4943-89F8-C66B187458FA}" presName="vertSpace3" presStyleLbl="node1" presStyleIdx="1" presStyleCnt="3"/>
      <dgm:spPr/>
    </dgm:pt>
    <dgm:pt modelId="{6E8D852C-C77B-4868-8E8C-A47E5AF184CC}" type="pres">
      <dgm:prSet presAssocID="{06F21138-320F-4943-89F8-C66B187458FA}" presName="circle3" presStyleLbl="node1" presStyleIdx="2" presStyleCnt="3"/>
      <dgm:spPr/>
    </dgm:pt>
    <dgm:pt modelId="{0E6EF342-5FB6-43E4-A799-E8836E7C6347}" type="pres">
      <dgm:prSet presAssocID="{06F21138-320F-4943-89F8-C66B187458FA}" presName="rect3" presStyleLbl="alignAcc1" presStyleIdx="2" presStyleCnt="3"/>
      <dgm:spPr/>
      <dgm:t>
        <a:bodyPr/>
        <a:lstStyle/>
        <a:p>
          <a:endParaRPr lang="en-US"/>
        </a:p>
      </dgm:t>
    </dgm:pt>
    <dgm:pt modelId="{65090668-980D-4068-AE3D-F5CAAFC31211}" type="pres">
      <dgm:prSet presAssocID="{8F085D4E-4357-420D-86AB-5ECC681E37B9}" presName="rect1ParTx" presStyleLbl="alignAcc1" presStyleIdx="2" presStyleCnt="3">
        <dgm:presLayoutVars>
          <dgm:chMax val="1"/>
          <dgm:bulletEnabled val="1"/>
        </dgm:presLayoutVars>
      </dgm:prSet>
      <dgm:spPr/>
      <dgm:t>
        <a:bodyPr/>
        <a:lstStyle/>
        <a:p>
          <a:endParaRPr lang="en-US"/>
        </a:p>
      </dgm:t>
    </dgm:pt>
    <dgm:pt modelId="{ECAA5970-F0E8-4FC7-B40A-E0AD7D6FA51D}" type="pres">
      <dgm:prSet presAssocID="{8F085D4E-4357-420D-86AB-5ECC681E37B9}" presName="rect1ChTx" presStyleLbl="alignAcc1" presStyleIdx="2" presStyleCnt="3">
        <dgm:presLayoutVars>
          <dgm:bulletEnabled val="1"/>
        </dgm:presLayoutVars>
      </dgm:prSet>
      <dgm:spPr/>
      <dgm:t>
        <a:bodyPr/>
        <a:lstStyle/>
        <a:p>
          <a:endParaRPr lang="en-US"/>
        </a:p>
      </dgm:t>
    </dgm:pt>
    <dgm:pt modelId="{8BF8CE2C-166A-48E9-A350-3B6B669DB033}" type="pres">
      <dgm:prSet presAssocID="{039ECC8E-4A4D-46AD-AF86-7FFB18F3FE1A}" presName="rect2ParTx" presStyleLbl="alignAcc1" presStyleIdx="2" presStyleCnt="3">
        <dgm:presLayoutVars>
          <dgm:chMax val="1"/>
          <dgm:bulletEnabled val="1"/>
        </dgm:presLayoutVars>
      </dgm:prSet>
      <dgm:spPr/>
      <dgm:t>
        <a:bodyPr/>
        <a:lstStyle/>
        <a:p>
          <a:endParaRPr lang="en-US"/>
        </a:p>
      </dgm:t>
    </dgm:pt>
    <dgm:pt modelId="{70F2AA24-F12A-4F16-B306-EBDD81F54252}" type="pres">
      <dgm:prSet presAssocID="{039ECC8E-4A4D-46AD-AF86-7FFB18F3FE1A}" presName="rect2ChTx" presStyleLbl="alignAcc1" presStyleIdx="2" presStyleCnt="3">
        <dgm:presLayoutVars>
          <dgm:bulletEnabled val="1"/>
        </dgm:presLayoutVars>
      </dgm:prSet>
      <dgm:spPr/>
      <dgm:t>
        <a:bodyPr/>
        <a:lstStyle/>
        <a:p>
          <a:endParaRPr lang="en-US"/>
        </a:p>
      </dgm:t>
    </dgm:pt>
    <dgm:pt modelId="{DBAEFBF6-8130-4789-8E40-FF3BA572EF77}" type="pres">
      <dgm:prSet presAssocID="{06F21138-320F-4943-89F8-C66B187458FA}" presName="rect3ParTx" presStyleLbl="alignAcc1" presStyleIdx="2" presStyleCnt="3">
        <dgm:presLayoutVars>
          <dgm:chMax val="1"/>
          <dgm:bulletEnabled val="1"/>
        </dgm:presLayoutVars>
      </dgm:prSet>
      <dgm:spPr/>
      <dgm:t>
        <a:bodyPr/>
        <a:lstStyle/>
        <a:p>
          <a:endParaRPr lang="en-US"/>
        </a:p>
      </dgm:t>
    </dgm:pt>
    <dgm:pt modelId="{61BC8656-61CD-495E-9696-D47C316BAB56}" type="pres">
      <dgm:prSet presAssocID="{06F21138-320F-4943-89F8-C66B187458FA}" presName="rect3ChTx" presStyleLbl="alignAcc1" presStyleIdx="2" presStyleCnt="3">
        <dgm:presLayoutVars>
          <dgm:bulletEnabled val="1"/>
        </dgm:presLayoutVars>
      </dgm:prSet>
      <dgm:spPr/>
      <dgm:t>
        <a:bodyPr/>
        <a:lstStyle/>
        <a:p>
          <a:endParaRPr lang="en-US"/>
        </a:p>
      </dgm:t>
    </dgm:pt>
  </dgm:ptLst>
  <dgm:cxnLst>
    <dgm:cxn modelId="{6188D302-D432-41DD-9FCC-BF58564A50A1}" type="presOf" srcId="{CE01A97C-DF3B-414C-A210-228EB5DBB610}" destId="{61BC8656-61CD-495E-9696-D47C316BAB56}" srcOrd="0" destOrd="0" presId="urn:microsoft.com/office/officeart/2005/8/layout/target3"/>
    <dgm:cxn modelId="{E953648A-EDE2-462C-BF7B-DD2D00145653}" type="presOf" srcId="{039ECC8E-4A4D-46AD-AF86-7FFB18F3FE1A}" destId="{E897DD9F-7A28-4EEF-97CD-C315282ECAFB}" srcOrd="0" destOrd="0" presId="urn:microsoft.com/office/officeart/2005/8/layout/target3"/>
    <dgm:cxn modelId="{12DF5E5D-6748-4039-BDEB-2CE96C262DC6}" type="presOf" srcId="{06F21138-320F-4943-89F8-C66B187458FA}" destId="{DBAEFBF6-8130-4789-8E40-FF3BA572EF77}" srcOrd="1" destOrd="0" presId="urn:microsoft.com/office/officeart/2005/8/layout/target3"/>
    <dgm:cxn modelId="{3715666B-8EF5-4CE8-AE3D-784381BDF8C9}" srcId="{F08FDAD0-CCA6-47BF-B2DE-740109EC53B3}" destId="{8F085D4E-4357-420D-86AB-5ECC681E37B9}" srcOrd="0" destOrd="0" parTransId="{CBF1F686-0397-45DB-AFEC-43A85AE813C1}" sibTransId="{80B153F9-1475-4835-B97C-0A9DE345E6C6}"/>
    <dgm:cxn modelId="{658AE469-3F5A-4854-AF05-5E32992A399D}" type="presOf" srcId="{8F085D4E-4357-420D-86AB-5ECC681E37B9}" destId="{65090668-980D-4068-AE3D-F5CAAFC31211}" srcOrd="1" destOrd="0" presId="urn:microsoft.com/office/officeart/2005/8/layout/target3"/>
    <dgm:cxn modelId="{9E78DAC0-8BC7-4FBC-BA5F-1E9BFCCCC75B}" srcId="{8F085D4E-4357-420D-86AB-5ECC681E37B9}" destId="{AE0214FF-FD63-43F4-851E-13E7E6484219}" srcOrd="0" destOrd="0" parTransId="{9CA17D25-EC5E-4EE3-839E-37B90B3F0662}" sibTransId="{277A8E6A-6E11-4E47-A40B-D30A07145E0C}"/>
    <dgm:cxn modelId="{028F7EF3-D34A-4D5E-88A5-D00FFC34C0AC}" type="presOf" srcId="{8F085D4E-4357-420D-86AB-5ECC681E37B9}" destId="{8CDC9F7A-CBC5-4F15-8EFC-FDA884C2965A}" srcOrd="0" destOrd="0" presId="urn:microsoft.com/office/officeart/2005/8/layout/target3"/>
    <dgm:cxn modelId="{70F28CAC-5EFE-4B4A-93CD-C4BA830937D8}" type="presOf" srcId="{F08FDAD0-CCA6-47BF-B2DE-740109EC53B3}" destId="{5AF24213-4BBE-45F4-9061-E9B3B593373F}" srcOrd="0" destOrd="0" presId="urn:microsoft.com/office/officeart/2005/8/layout/target3"/>
    <dgm:cxn modelId="{37916ADD-29DE-4A68-91F2-C0AA403172C7}" type="presOf" srcId="{06F21138-320F-4943-89F8-C66B187458FA}" destId="{0E6EF342-5FB6-43E4-A799-E8836E7C6347}" srcOrd="0" destOrd="0" presId="urn:microsoft.com/office/officeart/2005/8/layout/target3"/>
    <dgm:cxn modelId="{F93839C3-CF0C-4856-97A5-ADE72DA8BB05}" type="presOf" srcId="{AE0214FF-FD63-43F4-851E-13E7E6484219}" destId="{ECAA5970-F0E8-4FC7-B40A-E0AD7D6FA51D}" srcOrd="0" destOrd="0" presId="urn:microsoft.com/office/officeart/2005/8/layout/target3"/>
    <dgm:cxn modelId="{301809F7-1F16-4BD7-9163-F1ED9B7B0CD3}" srcId="{039ECC8E-4A4D-46AD-AF86-7FFB18F3FE1A}" destId="{F980AA29-FC36-4365-A500-6F6D01601935}" srcOrd="0" destOrd="0" parTransId="{C7ECA76B-5EFC-4C6A-8109-D8A9DC3FCB75}" sibTransId="{18A64CCC-CB09-4AEB-B947-F7D74F6331B6}"/>
    <dgm:cxn modelId="{B7F0DD4B-A51D-42F1-95FB-4426B8F7AA98}" srcId="{F08FDAD0-CCA6-47BF-B2DE-740109EC53B3}" destId="{039ECC8E-4A4D-46AD-AF86-7FFB18F3FE1A}" srcOrd="1" destOrd="0" parTransId="{3444F510-6335-41FE-88FA-4646E47A2C39}" sibTransId="{11A649FE-9711-4FF7-A9DE-BA8476148999}"/>
    <dgm:cxn modelId="{14BA6A5B-9113-47B0-B060-CFA0A3AFAAE2}" srcId="{06F21138-320F-4943-89F8-C66B187458FA}" destId="{CE01A97C-DF3B-414C-A210-228EB5DBB610}" srcOrd="0" destOrd="0" parTransId="{D8178003-B5CC-4BA4-B618-303CEB0ECBD0}" sibTransId="{C4A63CCC-89A3-4478-AE8C-64846516C21C}"/>
    <dgm:cxn modelId="{F6C1F5D5-735F-46DE-852E-E3985F3578B0}" type="presOf" srcId="{039ECC8E-4A4D-46AD-AF86-7FFB18F3FE1A}" destId="{8BF8CE2C-166A-48E9-A350-3B6B669DB033}" srcOrd="1" destOrd="0" presId="urn:microsoft.com/office/officeart/2005/8/layout/target3"/>
    <dgm:cxn modelId="{E2B11945-FD73-4DEB-B240-9ADA7BD3B6F9}" type="presOf" srcId="{F980AA29-FC36-4365-A500-6F6D01601935}" destId="{70F2AA24-F12A-4F16-B306-EBDD81F54252}" srcOrd="0" destOrd="0" presId="urn:microsoft.com/office/officeart/2005/8/layout/target3"/>
    <dgm:cxn modelId="{C3D32835-452C-49E2-8491-0DE091B32CC7}" srcId="{F08FDAD0-CCA6-47BF-B2DE-740109EC53B3}" destId="{06F21138-320F-4943-89F8-C66B187458FA}" srcOrd="2" destOrd="0" parTransId="{07DBC687-5901-460D-9323-1E57C29CE46A}" sibTransId="{BE5D7655-732E-4F36-B0C9-F6B42603A827}"/>
    <dgm:cxn modelId="{49A4C8A7-04F8-49A3-B67F-FBDAA6074706}" type="presParOf" srcId="{5AF24213-4BBE-45F4-9061-E9B3B593373F}" destId="{6EF2F339-0434-4B2A-A7E6-AFD898ECE342}" srcOrd="0" destOrd="0" presId="urn:microsoft.com/office/officeart/2005/8/layout/target3"/>
    <dgm:cxn modelId="{0F2C06C4-D414-473C-9B41-B202EED59AEF}" type="presParOf" srcId="{5AF24213-4BBE-45F4-9061-E9B3B593373F}" destId="{F91A16E7-88D2-4FA7-89F2-463356B02C33}" srcOrd="1" destOrd="0" presId="urn:microsoft.com/office/officeart/2005/8/layout/target3"/>
    <dgm:cxn modelId="{F5C80C06-0142-48B9-9197-BAE66C215576}" type="presParOf" srcId="{5AF24213-4BBE-45F4-9061-E9B3B593373F}" destId="{8CDC9F7A-CBC5-4F15-8EFC-FDA884C2965A}" srcOrd="2" destOrd="0" presId="urn:microsoft.com/office/officeart/2005/8/layout/target3"/>
    <dgm:cxn modelId="{D4B1DD1E-0FC4-44CD-ABFC-2CE4485F6C9E}" type="presParOf" srcId="{5AF24213-4BBE-45F4-9061-E9B3B593373F}" destId="{2887C498-B9F8-4241-A72E-654803A4865B}" srcOrd="3" destOrd="0" presId="urn:microsoft.com/office/officeart/2005/8/layout/target3"/>
    <dgm:cxn modelId="{04D363E1-8980-49D0-A406-D6D097A6F89D}" type="presParOf" srcId="{5AF24213-4BBE-45F4-9061-E9B3B593373F}" destId="{B63BE0D8-C2F3-4051-A51A-877C5C1A3F66}" srcOrd="4" destOrd="0" presId="urn:microsoft.com/office/officeart/2005/8/layout/target3"/>
    <dgm:cxn modelId="{4699F980-E8C3-458D-9B72-83F4D67B060D}" type="presParOf" srcId="{5AF24213-4BBE-45F4-9061-E9B3B593373F}" destId="{E897DD9F-7A28-4EEF-97CD-C315282ECAFB}" srcOrd="5" destOrd="0" presId="urn:microsoft.com/office/officeart/2005/8/layout/target3"/>
    <dgm:cxn modelId="{76D109EA-9124-4ADF-95EA-0ED95AC3E711}" type="presParOf" srcId="{5AF24213-4BBE-45F4-9061-E9B3B593373F}" destId="{B1A73E85-2066-464C-B2F0-DDD5474BDED9}" srcOrd="6" destOrd="0" presId="urn:microsoft.com/office/officeart/2005/8/layout/target3"/>
    <dgm:cxn modelId="{3D5488FA-3EF0-460D-884A-0F556248235A}" type="presParOf" srcId="{5AF24213-4BBE-45F4-9061-E9B3B593373F}" destId="{6E8D852C-C77B-4868-8E8C-A47E5AF184CC}" srcOrd="7" destOrd="0" presId="urn:microsoft.com/office/officeart/2005/8/layout/target3"/>
    <dgm:cxn modelId="{12C1A790-88C5-43B5-AC2F-23CDA08156E3}" type="presParOf" srcId="{5AF24213-4BBE-45F4-9061-E9B3B593373F}" destId="{0E6EF342-5FB6-43E4-A799-E8836E7C6347}" srcOrd="8" destOrd="0" presId="urn:microsoft.com/office/officeart/2005/8/layout/target3"/>
    <dgm:cxn modelId="{23BE978E-398F-4036-BE70-0A8FBD0AF361}" type="presParOf" srcId="{5AF24213-4BBE-45F4-9061-E9B3B593373F}" destId="{65090668-980D-4068-AE3D-F5CAAFC31211}" srcOrd="9" destOrd="0" presId="urn:microsoft.com/office/officeart/2005/8/layout/target3"/>
    <dgm:cxn modelId="{70615CFF-1BAF-4D11-AA76-77C8715455E1}" type="presParOf" srcId="{5AF24213-4BBE-45F4-9061-E9B3B593373F}" destId="{ECAA5970-F0E8-4FC7-B40A-E0AD7D6FA51D}" srcOrd="10" destOrd="0" presId="urn:microsoft.com/office/officeart/2005/8/layout/target3"/>
    <dgm:cxn modelId="{BA3A1687-E615-43F0-809F-21FB7DEC5B8B}" type="presParOf" srcId="{5AF24213-4BBE-45F4-9061-E9B3B593373F}" destId="{8BF8CE2C-166A-48E9-A350-3B6B669DB033}" srcOrd="11" destOrd="0" presId="urn:microsoft.com/office/officeart/2005/8/layout/target3"/>
    <dgm:cxn modelId="{0695107E-2992-480F-9E59-7D53235BF7E4}" type="presParOf" srcId="{5AF24213-4BBE-45F4-9061-E9B3B593373F}" destId="{70F2AA24-F12A-4F16-B306-EBDD81F54252}" srcOrd="12" destOrd="0" presId="urn:microsoft.com/office/officeart/2005/8/layout/target3"/>
    <dgm:cxn modelId="{5813F562-007F-413F-9271-DD561EE2561C}" type="presParOf" srcId="{5AF24213-4BBE-45F4-9061-E9B3B593373F}" destId="{DBAEFBF6-8130-4789-8E40-FF3BA572EF77}" srcOrd="13" destOrd="0" presId="urn:microsoft.com/office/officeart/2005/8/layout/target3"/>
    <dgm:cxn modelId="{3369F5D8-FFDB-4242-A257-587DCA72D15C}" type="presParOf" srcId="{5AF24213-4BBE-45F4-9061-E9B3B593373F}" destId="{61BC8656-61CD-495E-9696-D47C316BAB56}" srcOrd="14" destOrd="0" presId="urn:microsoft.com/office/officeart/2005/8/layout/target3"/>
  </dgm:cxnLst>
  <dgm:bg/>
  <dgm:whole/>
</dgm:dataModel>
</file>

<file path=ppt/diagrams/data2.xml><?xml version="1.0" encoding="utf-8"?>
<dgm:dataModel xmlns:dgm="http://schemas.openxmlformats.org/drawingml/2006/diagram" xmlns:a="http://schemas.openxmlformats.org/drawingml/2006/main">
  <dgm:ptLst>
    <dgm:pt modelId="{CBCA452B-4C8F-4C62-B111-38100C8ADF28}"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US"/>
        </a:p>
      </dgm:t>
    </dgm:pt>
    <dgm:pt modelId="{EA05513C-08AE-46D1-88D0-425ACEAA0DB7}">
      <dgm:prSet phldrT="[Text]"/>
      <dgm:spPr/>
      <dgm:t>
        <a:bodyPr/>
        <a:lstStyle/>
        <a:p>
          <a:r>
            <a:rPr lang="en-US" dirty="0" smtClean="0"/>
            <a:t>Based on Ideology </a:t>
          </a:r>
          <a:endParaRPr lang="en-US" dirty="0"/>
        </a:p>
      </dgm:t>
    </dgm:pt>
    <dgm:pt modelId="{FF6C63B3-8625-42BF-AD50-FF0EB132073E}" type="parTrans" cxnId="{59CB09D4-E9F8-4B47-B95A-D105B17720A8}">
      <dgm:prSet/>
      <dgm:spPr/>
      <dgm:t>
        <a:bodyPr/>
        <a:lstStyle/>
        <a:p>
          <a:endParaRPr lang="en-US"/>
        </a:p>
      </dgm:t>
    </dgm:pt>
    <dgm:pt modelId="{05E5B9BB-7269-4E81-8C9A-076272F09FB3}" type="sibTrans" cxnId="{59CB09D4-E9F8-4B47-B95A-D105B17720A8}">
      <dgm:prSet/>
      <dgm:spPr/>
      <dgm:t>
        <a:bodyPr/>
        <a:lstStyle/>
        <a:p>
          <a:endParaRPr lang="en-US"/>
        </a:p>
      </dgm:t>
    </dgm:pt>
    <dgm:pt modelId="{D8047462-FAF5-4AA1-9154-AAA34C40427A}">
      <dgm:prSet phldrT="[Text]"/>
      <dgm:spPr/>
      <dgm:t>
        <a:bodyPr/>
        <a:lstStyle/>
        <a:p>
          <a:r>
            <a:rPr lang="en-US" dirty="0" smtClean="0"/>
            <a:t>Revolutionary Movement </a:t>
          </a:r>
          <a:endParaRPr lang="en-US" dirty="0"/>
        </a:p>
      </dgm:t>
    </dgm:pt>
    <dgm:pt modelId="{53BB20BA-C206-48F9-B058-793060E35A6A}" type="parTrans" cxnId="{B09DDE08-CF98-4A4B-98BD-1E650217EE39}">
      <dgm:prSet/>
      <dgm:spPr/>
      <dgm:t>
        <a:bodyPr/>
        <a:lstStyle/>
        <a:p>
          <a:endParaRPr lang="en-US"/>
        </a:p>
      </dgm:t>
    </dgm:pt>
    <dgm:pt modelId="{19FCB06C-3D0C-44A9-8F17-B34EC9A2A014}" type="sibTrans" cxnId="{B09DDE08-CF98-4A4B-98BD-1E650217EE39}">
      <dgm:prSet/>
      <dgm:spPr/>
      <dgm:t>
        <a:bodyPr/>
        <a:lstStyle/>
        <a:p>
          <a:endParaRPr lang="en-US"/>
        </a:p>
      </dgm:t>
    </dgm:pt>
    <dgm:pt modelId="{8D118801-8552-43C5-91BB-02BB8DF8559B}">
      <dgm:prSet phldrT="[Text]"/>
      <dgm:spPr/>
      <dgm:t>
        <a:bodyPr/>
        <a:lstStyle/>
        <a:p>
          <a:r>
            <a:rPr lang="en-US" dirty="0" smtClean="0"/>
            <a:t>Reformist </a:t>
          </a:r>
          <a:endParaRPr lang="en-US" dirty="0"/>
        </a:p>
      </dgm:t>
    </dgm:pt>
    <dgm:pt modelId="{13E9D5E8-9231-4528-88F1-C88EF6F87DF0}" type="parTrans" cxnId="{3D62792C-989B-4C83-8265-A3778959FFBA}">
      <dgm:prSet/>
      <dgm:spPr/>
      <dgm:t>
        <a:bodyPr/>
        <a:lstStyle/>
        <a:p>
          <a:endParaRPr lang="en-US"/>
        </a:p>
      </dgm:t>
    </dgm:pt>
    <dgm:pt modelId="{F72BA1E3-AE92-497E-AB65-36299E184FF6}" type="sibTrans" cxnId="{3D62792C-989B-4C83-8265-A3778959FFBA}">
      <dgm:prSet/>
      <dgm:spPr/>
      <dgm:t>
        <a:bodyPr/>
        <a:lstStyle/>
        <a:p>
          <a:endParaRPr lang="en-US"/>
        </a:p>
      </dgm:t>
    </dgm:pt>
    <dgm:pt modelId="{479A869A-6FA6-4AFB-BC02-D34FC4D465A7}">
      <dgm:prSet phldrT="[Text]"/>
      <dgm:spPr/>
      <dgm:t>
        <a:bodyPr/>
        <a:lstStyle/>
        <a:p>
          <a:r>
            <a:rPr lang="en-US" dirty="0" smtClean="0"/>
            <a:t>Based on Trade </a:t>
          </a:r>
          <a:endParaRPr lang="en-US" dirty="0"/>
        </a:p>
      </dgm:t>
    </dgm:pt>
    <dgm:pt modelId="{59C7D1CE-AAED-4D02-AFF2-A56657D68C1E}" type="parTrans" cxnId="{FC6E1010-BEC5-48EF-8CDD-13AC9BF58736}">
      <dgm:prSet/>
      <dgm:spPr/>
      <dgm:t>
        <a:bodyPr/>
        <a:lstStyle/>
        <a:p>
          <a:endParaRPr lang="en-US"/>
        </a:p>
      </dgm:t>
    </dgm:pt>
    <dgm:pt modelId="{326E4A44-3DAC-4509-A88C-413594B4DF9C}" type="sibTrans" cxnId="{FC6E1010-BEC5-48EF-8CDD-13AC9BF58736}">
      <dgm:prSet/>
      <dgm:spPr/>
      <dgm:t>
        <a:bodyPr/>
        <a:lstStyle/>
        <a:p>
          <a:endParaRPr lang="en-US"/>
        </a:p>
      </dgm:t>
    </dgm:pt>
    <dgm:pt modelId="{5EC893E9-4E9E-4309-AA2E-D531802F0E66}">
      <dgm:prSet phldrT="[Text]"/>
      <dgm:spPr/>
      <dgm:t>
        <a:bodyPr/>
        <a:lstStyle/>
        <a:p>
          <a:r>
            <a:rPr lang="en-US" dirty="0" smtClean="0"/>
            <a:t>Craft Unions</a:t>
          </a:r>
          <a:endParaRPr lang="en-US" dirty="0"/>
        </a:p>
      </dgm:t>
    </dgm:pt>
    <dgm:pt modelId="{91C71991-D3CB-48F0-8BFF-133F551AF9D3}" type="parTrans" cxnId="{260D2233-E549-47AF-ACD9-B2D58EB63A36}">
      <dgm:prSet/>
      <dgm:spPr/>
      <dgm:t>
        <a:bodyPr/>
        <a:lstStyle/>
        <a:p>
          <a:endParaRPr lang="en-US"/>
        </a:p>
      </dgm:t>
    </dgm:pt>
    <dgm:pt modelId="{EE3DAA71-D9D6-4FF4-AE4C-3A13FD2BEFFE}" type="sibTrans" cxnId="{260D2233-E549-47AF-ACD9-B2D58EB63A36}">
      <dgm:prSet/>
      <dgm:spPr/>
      <dgm:t>
        <a:bodyPr/>
        <a:lstStyle/>
        <a:p>
          <a:endParaRPr lang="en-US"/>
        </a:p>
      </dgm:t>
    </dgm:pt>
    <dgm:pt modelId="{0375FBA1-D178-4D65-873F-5E9EEAA5DE20}">
      <dgm:prSet phldrT="[Text]"/>
      <dgm:spPr/>
      <dgm:t>
        <a:bodyPr/>
        <a:lstStyle/>
        <a:p>
          <a:r>
            <a:rPr lang="en-US" dirty="0" smtClean="0"/>
            <a:t>Based on Agreement </a:t>
          </a:r>
          <a:endParaRPr lang="en-US" dirty="0"/>
        </a:p>
      </dgm:t>
    </dgm:pt>
    <dgm:pt modelId="{02AB4521-240A-4A22-9A85-B992F0C081A2}" type="parTrans" cxnId="{EC267273-1A2F-4844-8FB0-94A6C4884C47}">
      <dgm:prSet/>
      <dgm:spPr/>
      <dgm:t>
        <a:bodyPr/>
        <a:lstStyle/>
        <a:p>
          <a:endParaRPr lang="en-US"/>
        </a:p>
      </dgm:t>
    </dgm:pt>
    <dgm:pt modelId="{DDE38066-5B2F-45BB-8935-31F3F39202A1}" type="sibTrans" cxnId="{EC267273-1A2F-4844-8FB0-94A6C4884C47}">
      <dgm:prSet/>
      <dgm:spPr/>
      <dgm:t>
        <a:bodyPr/>
        <a:lstStyle/>
        <a:p>
          <a:endParaRPr lang="en-US"/>
        </a:p>
      </dgm:t>
    </dgm:pt>
    <dgm:pt modelId="{3E51F89C-175B-4B9F-816E-F18091FE41F0}">
      <dgm:prSet phldrT="[Text]"/>
      <dgm:spPr/>
      <dgm:t>
        <a:bodyPr/>
        <a:lstStyle/>
        <a:p>
          <a:r>
            <a:rPr lang="en-US" dirty="0" smtClean="0"/>
            <a:t>Uplift (change in taxation, elimination of poverty) s</a:t>
          </a:r>
          <a:endParaRPr lang="en-US" dirty="0"/>
        </a:p>
      </dgm:t>
    </dgm:pt>
    <dgm:pt modelId="{151C7615-2C60-4A40-9A9E-4B46C52E4B3E}" type="parTrans" cxnId="{D8D46A30-123D-425F-B75A-60B4952B9A72}">
      <dgm:prSet/>
      <dgm:spPr/>
    </dgm:pt>
    <dgm:pt modelId="{401C13FA-FF9A-4865-B032-F24A85BEBEF6}" type="sibTrans" cxnId="{D8D46A30-123D-425F-B75A-60B4952B9A72}">
      <dgm:prSet/>
      <dgm:spPr/>
    </dgm:pt>
    <dgm:pt modelId="{13FE5E16-0DB0-4E45-8B1B-B62DBEB239EE}">
      <dgm:prSet phldrT="[Text]"/>
      <dgm:spPr/>
      <dgm:t>
        <a:bodyPr/>
        <a:lstStyle/>
        <a:p>
          <a:r>
            <a:rPr lang="en-US" dirty="0" smtClean="0"/>
            <a:t>General unions</a:t>
          </a:r>
          <a:endParaRPr lang="en-US" dirty="0"/>
        </a:p>
      </dgm:t>
    </dgm:pt>
    <dgm:pt modelId="{C49F9841-54CB-4BB3-A4C1-8BB97FEDD155}" type="parTrans" cxnId="{0D2585DF-8362-43EC-82C8-C32EB5A5E48F}">
      <dgm:prSet/>
      <dgm:spPr/>
    </dgm:pt>
    <dgm:pt modelId="{A111AB6D-AC18-4A8C-8365-017E50E91ED3}" type="sibTrans" cxnId="{0D2585DF-8362-43EC-82C8-C32EB5A5E48F}">
      <dgm:prSet/>
      <dgm:spPr/>
    </dgm:pt>
    <dgm:pt modelId="{636278B7-B973-427F-BB28-18F2F15FFE15}">
      <dgm:prSet phldrT="[Text]"/>
      <dgm:spPr/>
      <dgm:t>
        <a:bodyPr/>
        <a:lstStyle/>
        <a:p>
          <a:r>
            <a:rPr lang="en-US" dirty="0" smtClean="0"/>
            <a:t>Blue or white collar </a:t>
          </a:r>
          <a:endParaRPr lang="en-US" dirty="0"/>
        </a:p>
      </dgm:t>
    </dgm:pt>
    <dgm:pt modelId="{FA35EEBA-1D74-4A95-8E54-ACB54F9EE64D}" type="parTrans" cxnId="{08BC27DE-553C-460A-993B-9B634FBE492F}">
      <dgm:prSet/>
      <dgm:spPr/>
    </dgm:pt>
    <dgm:pt modelId="{67D656A1-18AC-4206-8586-D56AF77D284D}" type="sibTrans" cxnId="{08BC27DE-553C-460A-993B-9B634FBE492F}">
      <dgm:prSet/>
      <dgm:spPr/>
    </dgm:pt>
    <dgm:pt modelId="{4DE7B7BD-DB71-4615-A146-E33FC563F4B9}">
      <dgm:prSet phldrT="[Text]"/>
      <dgm:spPr/>
      <dgm:t>
        <a:bodyPr/>
        <a:lstStyle/>
        <a:p>
          <a:r>
            <a:rPr lang="en-US" dirty="0" smtClean="0"/>
            <a:t>Industrial Unions </a:t>
          </a:r>
          <a:endParaRPr lang="en-US" dirty="0"/>
        </a:p>
      </dgm:t>
    </dgm:pt>
    <dgm:pt modelId="{035104E2-268D-44B0-90BC-FD6C9AEC4F1A}" type="parTrans" cxnId="{9C436421-E580-4E14-965D-3F77E6826B0F}">
      <dgm:prSet/>
      <dgm:spPr/>
    </dgm:pt>
    <dgm:pt modelId="{64E8E824-E8CF-4516-AF2E-A95815AD023F}" type="sibTrans" cxnId="{9C436421-E580-4E14-965D-3F77E6826B0F}">
      <dgm:prSet/>
      <dgm:spPr/>
    </dgm:pt>
    <dgm:pt modelId="{A1632EEC-A384-4638-A343-59C174E866C3}">
      <dgm:prSet phldrT="[Text]"/>
      <dgm:spPr/>
      <dgm:t>
        <a:bodyPr/>
        <a:lstStyle/>
        <a:p>
          <a:r>
            <a:rPr lang="en-US" dirty="0" smtClean="0"/>
            <a:t>Closed shop</a:t>
          </a:r>
          <a:endParaRPr lang="en-US" dirty="0"/>
        </a:p>
      </dgm:t>
    </dgm:pt>
    <dgm:pt modelId="{B55314CA-7DA0-43BE-B723-9656AFFC0275}" type="sibTrans" cxnId="{0E607E31-A0C0-4478-A8FC-14FB2FF96EB5}">
      <dgm:prSet/>
      <dgm:spPr/>
      <dgm:t>
        <a:bodyPr/>
        <a:lstStyle/>
        <a:p>
          <a:endParaRPr lang="en-US"/>
        </a:p>
      </dgm:t>
    </dgm:pt>
    <dgm:pt modelId="{918A87C9-DC8C-49E8-AD09-B2FB88DB7D4E}" type="parTrans" cxnId="{0E607E31-A0C0-4478-A8FC-14FB2FF96EB5}">
      <dgm:prSet/>
      <dgm:spPr/>
      <dgm:t>
        <a:bodyPr/>
        <a:lstStyle/>
        <a:p>
          <a:endParaRPr lang="en-US"/>
        </a:p>
      </dgm:t>
    </dgm:pt>
    <dgm:pt modelId="{2C977562-E7F6-43AF-B9CA-8939B599B03D}">
      <dgm:prSet phldrT="[Text]"/>
      <dgm:spPr/>
      <dgm:t>
        <a:bodyPr/>
        <a:lstStyle/>
        <a:p>
          <a:r>
            <a:rPr lang="en-US" dirty="0" smtClean="0"/>
            <a:t>Union shop</a:t>
          </a:r>
          <a:endParaRPr lang="en-US" dirty="0"/>
        </a:p>
      </dgm:t>
    </dgm:pt>
    <dgm:pt modelId="{C509D6BA-5393-46C3-B56B-E3E7C5F46C0F}" type="parTrans" cxnId="{91A17D51-0B44-4DFA-B71B-B1D3895185B8}">
      <dgm:prSet/>
      <dgm:spPr/>
    </dgm:pt>
    <dgm:pt modelId="{07482940-F1C8-479F-90A8-8644D45D1447}" type="sibTrans" cxnId="{91A17D51-0B44-4DFA-B71B-B1D3895185B8}">
      <dgm:prSet/>
      <dgm:spPr/>
    </dgm:pt>
    <dgm:pt modelId="{CBE82C60-B287-433D-9C87-B1DD27592269}">
      <dgm:prSet phldrT="[Text]"/>
      <dgm:spPr/>
      <dgm:t>
        <a:bodyPr/>
        <a:lstStyle/>
        <a:p>
          <a:r>
            <a:rPr lang="en-US" dirty="0" smtClean="0"/>
            <a:t>Preferential shop </a:t>
          </a:r>
          <a:endParaRPr lang="en-US" dirty="0"/>
        </a:p>
      </dgm:t>
    </dgm:pt>
    <dgm:pt modelId="{D2E13BC8-69D6-4196-AF7C-F8E5135E081E}" type="parTrans" cxnId="{E9BB26BC-97C5-4066-AD6E-BE4F740A079D}">
      <dgm:prSet/>
      <dgm:spPr/>
    </dgm:pt>
    <dgm:pt modelId="{905441D4-ACCC-4CC2-99DC-9AC51240B480}" type="sibTrans" cxnId="{E9BB26BC-97C5-4066-AD6E-BE4F740A079D}">
      <dgm:prSet/>
      <dgm:spPr/>
    </dgm:pt>
    <dgm:pt modelId="{64DE6F6C-74FE-4261-9C3D-31937841019E}">
      <dgm:prSet phldrT="[Text]"/>
      <dgm:spPr/>
      <dgm:t>
        <a:bodyPr/>
        <a:lstStyle/>
        <a:p>
          <a:r>
            <a:rPr lang="en-US" dirty="0" smtClean="0"/>
            <a:t>Maintenance shop </a:t>
          </a:r>
          <a:endParaRPr lang="en-US" dirty="0"/>
        </a:p>
      </dgm:t>
    </dgm:pt>
    <dgm:pt modelId="{CADC1E4F-8FEB-41D6-9194-02FE30AC71E1}" type="parTrans" cxnId="{48E859DF-7AD9-4CD9-A7BC-2C91DCC605BC}">
      <dgm:prSet/>
      <dgm:spPr/>
    </dgm:pt>
    <dgm:pt modelId="{FE86EBFA-033B-47EC-AD43-E26E27594D22}" type="sibTrans" cxnId="{48E859DF-7AD9-4CD9-A7BC-2C91DCC605BC}">
      <dgm:prSet/>
      <dgm:spPr/>
    </dgm:pt>
    <dgm:pt modelId="{9F9E5D08-836B-401C-A44F-2FEAFEAF03D3}">
      <dgm:prSet phldrT="[Text]"/>
      <dgm:spPr/>
      <dgm:t>
        <a:bodyPr/>
        <a:lstStyle/>
        <a:p>
          <a:r>
            <a:rPr lang="en-US" dirty="0" smtClean="0"/>
            <a:t>Agency shop</a:t>
          </a:r>
          <a:endParaRPr lang="en-US" dirty="0"/>
        </a:p>
      </dgm:t>
    </dgm:pt>
    <dgm:pt modelId="{6401C9D2-D0CA-4409-8B14-6B62E2A69A15}" type="parTrans" cxnId="{BE1F8E2D-A96C-410F-8283-A72DC1DD8E5D}">
      <dgm:prSet/>
      <dgm:spPr/>
    </dgm:pt>
    <dgm:pt modelId="{241A37CA-7E96-4E51-8021-4EAAF66CC10E}" type="sibTrans" cxnId="{BE1F8E2D-A96C-410F-8283-A72DC1DD8E5D}">
      <dgm:prSet/>
      <dgm:spPr/>
    </dgm:pt>
    <dgm:pt modelId="{4574BE79-33EB-49F1-B8EA-0503961336A2}">
      <dgm:prSet phldrT="[Text]"/>
      <dgm:spPr/>
      <dgm:t>
        <a:bodyPr/>
        <a:lstStyle/>
        <a:p>
          <a:r>
            <a:rPr lang="en-US" dirty="0" smtClean="0"/>
            <a:t>Open shop</a:t>
          </a:r>
          <a:endParaRPr lang="en-US" dirty="0"/>
        </a:p>
      </dgm:t>
    </dgm:pt>
    <dgm:pt modelId="{329D1CC0-0C21-43A6-AF45-070B8D58F047}" type="parTrans" cxnId="{E7BC2679-A8AD-48DF-9942-B77B0CB7D5DA}">
      <dgm:prSet/>
      <dgm:spPr/>
    </dgm:pt>
    <dgm:pt modelId="{1840D6EC-4BBE-45A6-8C1F-24A1F7CA95BA}" type="sibTrans" cxnId="{E7BC2679-A8AD-48DF-9942-B77B0CB7D5DA}">
      <dgm:prSet/>
      <dgm:spPr/>
    </dgm:pt>
    <dgm:pt modelId="{F47F47D1-D434-476A-8482-F03EA8453661}" type="pres">
      <dgm:prSet presAssocID="{CBCA452B-4C8F-4C62-B111-38100C8ADF28}" presName="Name0" presStyleCnt="0">
        <dgm:presLayoutVars>
          <dgm:dir/>
          <dgm:animLvl val="lvl"/>
          <dgm:resizeHandles val="exact"/>
        </dgm:presLayoutVars>
      </dgm:prSet>
      <dgm:spPr/>
      <dgm:t>
        <a:bodyPr/>
        <a:lstStyle/>
        <a:p>
          <a:endParaRPr lang="en-US"/>
        </a:p>
      </dgm:t>
    </dgm:pt>
    <dgm:pt modelId="{25D7AFD0-6EAA-4CC1-B4A9-458CB7C53B47}" type="pres">
      <dgm:prSet presAssocID="{EA05513C-08AE-46D1-88D0-425ACEAA0DB7}" presName="composite" presStyleCnt="0"/>
      <dgm:spPr/>
    </dgm:pt>
    <dgm:pt modelId="{A75FCABE-03D1-4E3C-8F90-4EF3F98A725E}" type="pres">
      <dgm:prSet presAssocID="{EA05513C-08AE-46D1-88D0-425ACEAA0DB7}" presName="parTx" presStyleLbl="alignNode1" presStyleIdx="0" presStyleCnt="3">
        <dgm:presLayoutVars>
          <dgm:chMax val="0"/>
          <dgm:chPref val="0"/>
          <dgm:bulletEnabled val="1"/>
        </dgm:presLayoutVars>
      </dgm:prSet>
      <dgm:spPr/>
      <dgm:t>
        <a:bodyPr/>
        <a:lstStyle/>
        <a:p>
          <a:endParaRPr lang="en-US"/>
        </a:p>
      </dgm:t>
    </dgm:pt>
    <dgm:pt modelId="{EDAE3AC4-851F-4DA1-B6EA-B0FE90F262E5}" type="pres">
      <dgm:prSet presAssocID="{EA05513C-08AE-46D1-88D0-425ACEAA0DB7}" presName="desTx" presStyleLbl="alignAccFollowNode1" presStyleIdx="0" presStyleCnt="3">
        <dgm:presLayoutVars>
          <dgm:bulletEnabled val="1"/>
        </dgm:presLayoutVars>
      </dgm:prSet>
      <dgm:spPr/>
      <dgm:t>
        <a:bodyPr/>
        <a:lstStyle/>
        <a:p>
          <a:endParaRPr lang="en-US"/>
        </a:p>
      </dgm:t>
    </dgm:pt>
    <dgm:pt modelId="{F7468575-2700-4185-BE78-53088F770F7F}" type="pres">
      <dgm:prSet presAssocID="{05E5B9BB-7269-4E81-8C9A-076272F09FB3}" presName="space" presStyleCnt="0"/>
      <dgm:spPr/>
    </dgm:pt>
    <dgm:pt modelId="{BF0176C8-559E-4A1D-8FE2-5026FA4CE06D}" type="pres">
      <dgm:prSet presAssocID="{479A869A-6FA6-4AFB-BC02-D34FC4D465A7}" presName="composite" presStyleCnt="0"/>
      <dgm:spPr/>
    </dgm:pt>
    <dgm:pt modelId="{BB41D29F-AEE4-421B-9CE6-83C43388062C}" type="pres">
      <dgm:prSet presAssocID="{479A869A-6FA6-4AFB-BC02-D34FC4D465A7}" presName="parTx" presStyleLbl="alignNode1" presStyleIdx="1" presStyleCnt="3">
        <dgm:presLayoutVars>
          <dgm:chMax val="0"/>
          <dgm:chPref val="0"/>
          <dgm:bulletEnabled val="1"/>
        </dgm:presLayoutVars>
      </dgm:prSet>
      <dgm:spPr/>
      <dgm:t>
        <a:bodyPr/>
        <a:lstStyle/>
        <a:p>
          <a:endParaRPr lang="en-US"/>
        </a:p>
      </dgm:t>
    </dgm:pt>
    <dgm:pt modelId="{76E2CC85-3B24-4853-A184-D9B5DBDC0B2E}" type="pres">
      <dgm:prSet presAssocID="{479A869A-6FA6-4AFB-BC02-D34FC4D465A7}" presName="desTx" presStyleLbl="alignAccFollowNode1" presStyleIdx="1" presStyleCnt="3">
        <dgm:presLayoutVars>
          <dgm:bulletEnabled val="1"/>
        </dgm:presLayoutVars>
      </dgm:prSet>
      <dgm:spPr/>
      <dgm:t>
        <a:bodyPr/>
        <a:lstStyle/>
        <a:p>
          <a:endParaRPr lang="en-US"/>
        </a:p>
      </dgm:t>
    </dgm:pt>
    <dgm:pt modelId="{472E59AA-9799-432F-B627-36B7AFE16B14}" type="pres">
      <dgm:prSet presAssocID="{326E4A44-3DAC-4509-A88C-413594B4DF9C}" presName="space" presStyleCnt="0"/>
      <dgm:spPr/>
    </dgm:pt>
    <dgm:pt modelId="{7932EB9E-A996-4760-A28D-FFC68ACEB63E}" type="pres">
      <dgm:prSet presAssocID="{0375FBA1-D178-4D65-873F-5E9EEAA5DE20}" presName="composite" presStyleCnt="0"/>
      <dgm:spPr/>
    </dgm:pt>
    <dgm:pt modelId="{F395E5C8-45E2-477E-B08D-E04396EB2A4D}" type="pres">
      <dgm:prSet presAssocID="{0375FBA1-D178-4D65-873F-5E9EEAA5DE20}" presName="parTx" presStyleLbl="alignNode1" presStyleIdx="2" presStyleCnt="3">
        <dgm:presLayoutVars>
          <dgm:chMax val="0"/>
          <dgm:chPref val="0"/>
          <dgm:bulletEnabled val="1"/>
        </dgm:presLayoutVars>
      </dgm:prSet>
      <dgm:spPr/>
      <dgm:t>
        <a:bodyPr/>
        <a:lstStyle/>
        <a:p>
          <a:endParaRPr lang="en-US"/>
        </a:p>
      </dgm:t>
    </dgm:pt>
    <dgm:pt modelId="{1E2C8877-3E9C-4143-8FF4-C5BABC3F1CCC}" type="pres">
      <dgm:prSet presAssocID="{0375FBA1-D178-4D65-873F-5E9EEAA5DE20}" presName="desTx" presStyleLbl="alignAccFollowNode1" presStyleIdx="2" presStyleCnt="3">
        <dgm:presLayoutVars>
          <dgm:bulletEnabled val="1"/>
        </dgm:presLayoutVars>
      </dgm:prSet>
      <dgm:spPr/>
      <dgm:t>
        <a:bodyPr/>
        <a:lstStyle/>
        <a:p>
          <a:endParaRPr lang="en-US"/>
        </a:p>
      </dgm:t>
    </dgm:pt>
  </dgm:ptLst>
  <dgm:cxnLst>
    <dgm:cxn modelId="{65F9D536-A4C1-44C0-9E57-508328FB3374}" type="presOf" srcId="{8D118801-8552-43C5-91BB-02BB8DF8559B}" destId="{EDAE3AC4-851F-4DA1-B6EA-B0FE90F262E5}" srcOrd="0" destOrd="1" presId="urn:microsoft.com/office/officeart/2005/8/layout/hList1"/>
    <dgm:cxn modelId="{260D2233-E549-47AF-ACD9-B2D58EB63A36}" srcId="{479A869A-6FA6-4AFB-BC02-D34FC4D465A7}" destId="{5EC893E9-4E9E-4309-AA2E-D531802F0E66}" srcOrd="0" destOrd="0" parTransId="{91C71991-D3CB-48F0-8BFF-133F551AF9D3}" sibTransId="{EE3DAA71-D9D6-4FF4-AE4C-3A13FD2BEFFE}"/>
    <dgm:cxn modelId="{48E859DF-7AD9-4CD9-A7BC-2C91DCC605BC}" srcId="{0375FBA1-D178-4D65-873F-5E9EEAA5DE20}" destId="{64DE6F6C-74FE-4261-9C3D-31937841019E}" srcOrd="3" destOrd="0" parTransId="{CADC1E4F-8FEB-41D6-9194-02FE30AC71E1}" sibTransId="{FE86EBFA-033B-47EC-AD43-E26E27594D22}"/>
    <dgm:cxn modelId="{B43D3AF4-B4FF-483E-9C3A-3C871FF73044}" type="presOf" srcId="{D8047462-FAF5-4AA1-9154-AAA34C40427A}" destId="{EDAE3AC4-851F-4DA1-B6EA-B0FE90F262E5}" srcOrd="0" destOrd="0" presId="urn:microsoft.com/office/officeart/2005/8/layout/hList1"/>
    <dgm:cxn modelId="{8F940C8E-8218-43B7-8DB2-09B2B9A69797}" type="presOf" srcId="{0375FBA1-D178-4D65-873F-5E9EEAA5DE20}" destId="{F395E5C8-45E2-477E-B08D-E04396EB2A4D}" srcOrd="0" destOrd="0" presId="urn:microsoft.com/office/officeart/2005/8/layout/hList1"/>
    <dgm:cxn modelId="{CE4A2B4A-B8DE-427F-A7A3-BCE22C71CD9E}" type="presOf" srcId="{A1632EEC-A384-4638-A343-59C174E866C3}" destId="{1E2C8877-3E9C-4143-8FF4-C5BABC3F1CCC}" srcOrd="0" destOrd="0" presId="urn:microsoft.com/office/officeart/2005/8/layout/hList1"/>
    <dgm:cxn modelId="{275C908E-8E39-427C-95A4-AEA4F11C81E1}" type="presOf" srcId="{2C977562-E7F6-43AF-B9CA-8939B599B03D}" destId="{1E2C8877-3E9C-4143-8FF4-C5BABC3F1CCC}" srcOrd="0" destOrd="1" presId="urn:microsoft.com/office/officeart/2005/8/layout/hList1"/>
    <dgm:cxn modelId="{0D2585DF-8362-43EC-82C8-C32EB5A5E48F}" srcId="{479A869A-6FA6-4AFB-BC02-D34FC4D465A7}" destId="{13FE5E16-0DB0-4E45-8B1B-B62DBEB239EE}" srcOrd="1" destOrd="0" parTransId="{C49F9841-54CB-4BB3-A4C1-8BB97FEDD155}" sibTransId="{A111AB6D-AC18-4A8C-8365-017E50E91ED3}"/>
    <dgm:cxn modelId="{27D7E75D-51F4-4C52-9AC4-21E8102E8881}" type="presOf" srcId="{636278B7-B973-427F-BB28-18F2F15FFE15}" destId="{76E2CC85-3B24-4853-A184-D9B5DBDC0B2E}" srcOrd="0" destOrd="2" presId="urn:microsoft.com/office/officeart/2005/8/layout/hList1"/>
    <dgm:cxn modelId="{59CB09D4-E9F8-4B47-B95A-D105B17720A8}" srcId="{CBCA452B-4C8F-4C62-B111-38100C8ADF28}" destId="{EA05513C-08AE-46D1-88D0-425ACEAA0DB7}" srcOrd="0" destOrd="0" parTransId="{FF6C63B3-8625-42BF-AD50-FF0EB132073E}" sibTransId="{05E5B9BB-7269-4E81-8C9A-076272F09FB3}"/>
    <dgm:cxn modelId="{5EB637AE-E960-423E-9C21-1D9F2A162ADF}" type="presOf" srcId="{EA05513C-08AE-46D1-88D0-425ACEAA0DB7}" destId="{A75FCABE-03D1-4E3C-8F90-4EF3F98A725E}" srcOrd="0" destOrd="0" presId="urn:microsoft.com/office/officeart/2005/8/layout/hList1"/>
    <dgm:cxn modelId="{41671C74-CBE6-4695-841B-0D8BB4D69EBB}" type="presOf" srcId="{64DE6F6C-74FE-4261-9C3D-31937841019E}" destId="{1E2C8877-3E9C-4143-8FF4-C5BABC3F1CCC}" srcOrd="0" destOrd="3" presId="urn:microsoft.com/office/officeart/2005/8/layout/hList1"/>
    <dgm:cxn modelId="{F06EC252-00BD-4CEB-AC5B-370B4C2991F2}" type="presOf" srcId="{4574BE79-33EB-49F1-B8EA-0503961336A2}" destId="{1E2C8877-3E9C-4143-8FF4-C5BABC3F1CCC}" srcOrd="0" destOrd="5" presId="urn:microsoft.com/office/officeart/2005/8/layout/hList1"/>
    <dgm:cxn modelId="{B164E965-5FE2-4421-BB65-40E65AE80913}" type="presOf" srcId="{9F9E5D08-836B-401C-A44F-2FEAFEAF03D3}" destId="{1E2C8877-3E9C-4143-8FF4-C5BABC3F1CCC}" srcOrd="0" destOrd="4" presId="urn:microsoft.com/office/officeart/2005/8/layout/hList1"/>
    <dgm:cxn modelId="{7D8B70D4-7F1E-4B66-AE85-C8FE447E5736}" type="presOf" srcId="{CBCA452B-4C8F-4C62-B111-38100C8ADF28}" destId="{F47F47D1-D434-476A-8482-F03EA8453661}" srcOrd="0" destOrd="0" presId="urn:microsoft.com/office/officeart/2005/8/layout/hList1"/>
    <dgm:cxn modelId="{CA46DABF-8FF8-45F6-AEDE-3F06020888D0}" type="presOf" srcId="{5EC893E9-4E9E-4309-AA2E-D531802F0E66}" destId="{76E2CC85-3B24-4853-A184-D9B5DBDC0B2E}" srcOrd="0" destOrd="0" presId="urn:microsoft.com/office/officeart/2005/8/layout/hList1"/>
    <dgm:cxn modelId="{EC267273-1A2F-4844-8FB0-94A6C4884C47}" srcId="{CBCA452B-4C8F-4C62-B111-38100C8ADF28}" destId="{0375FBA1-D178-4D65-873F-5E9EEAA5DE20}" srcOrd="2" destOrd="0" parTransId="{02AB4521-240A-4A22-9A85-B992F0C081A2}" sibTransId="{DDE38066-5B2F-45BB-8935-31F3F39202A1}"/>
    <dgm:cxn modelId="{D8D46A30-123D-425F-B75A-60B4952B9A72}" srcId="{EA05513C-08AE-46D1-88D0-425ACEAA0DB7}" destId="{3E51F89C-175B-4B9F-816E-F18091FE41F0}" srcOrd="2" destOrd="0" parTransId="{151C7615-2C60-4A40-9A9E-4B46C52E4B3E}" sibTransId="{401C13FA-FF9A-4865-B032-F24A85BEBEF6}"/>
    <dgm:cxn modelId="{3D62792C-989B-4C83-8265-A3778959FFBA}" srcId="{EA05513C-08AE-46D1-88D0-425ACEAA0DB7}" destId="{8D118801-8552-43C5-91BB-02BB8DF8559B}" srcOrd="1" destOrd="0" parTransId="{13E9D5E8-9231-4528-88F1-C88EF6F87DF0}" sibTransId="{F72BA1E3-AE92-497E-AB65-36299E184FF6}"/>
    <dgm:cxn modelId="{610C2EFA-41EF-40B8-AC0B-94F7E02FDC7F}" type="presOf" srcId="{4DE7B7BD-DB71-4615-A146-E33FC563F4B9}" destId="{76E2CC85-3B24-4853-A184-D9B5DBDC0B2E}" srcOrd="0" destOrd="3" presId="urn:microsoft.com/office/officeart/2005/8/layout/hList1"/>
    <dgm:cxn modelId="{33359833-EE08-4196-B75A-75AD8275A6B2}" type="presOf" srcId="{3E51F89C-175B-4B9F-816E-F18091FE41F0}" destId="{EDAE3AC4-851F-4DA1-B6EA-B0FE90F262E5}" srcOrd="0" destOrd="2" presId="urn:microsoft.com/office/officeart/2005/8/layout/hList1"/>
    <dgm:cxn modelId="{9C436421-E580-4E14-965D-3F77E6826B0F}" srcId="{479A869A-6FA6-4AFB-BC02-D34FC4D465A7}" destId="{4DE7B7BD-DB71-4615-A146-E33FC563F4B9}" srcOrd="3" destOrd="0" parTransId="{035104E2-268D-44B0-90BC-FD6C9AEC4F1A}" sibTransId="{64E8E824-E8CF-4516-AF2E-A95815AD023F}"/>
    <dgm:cxn modelId="{BE1F8E2D-A96C-410F-8283-A72DC1DD8E5D}" srcId="{0375FBA1-D178-4D65-873F-5E9EEAA5DE20}" destId="{9F9E5D08-836B-401C-A44F-2FEAFEAF03D3}" srcOrd="4" destOrd="0" parTransId="{6401C9D2-D0CA-4409-8B14-6B62E2A69A15}" sibTransId="{241A37CA-7E96-4E51-8021-4EAAF66CC10E}"/>
    <dgm:cxn modelId="{0E607E31-A0C0-4478-A8FC-14FB2FF96EB5}" srcId="{0375FBA1-D178-4D65-873F-5E9EEAA5DE20}" destId="{A1632EEC-A384-4638-A343-59C174E866C3}" srcOrd="0" destOrd="0" parTransId="{918A87C9-DC8C-49E8-AD09-B2FB88DB7D4E}" sibTransId="{B55314CA-7DA0-43BE-B723-9656AFFC0275}"/>
    <dgm:cxn modelId="{178DF9F4-ED38-4355-B884-2323F6BF0F38}" type="presOf" srcId="{479A869A-6FA6-4AFB-BC02-D34FC4D465A7}" destId="{BB41D29F-AEE4-421B-9CE6-83C43388062C}" srcOrd="0" destOrd="0" presId="urn:microsoft.com/office/officeart/2005/8/layout/hList1"/>
    <dgm:cxn modelId="{08BC27DE-553C-460A-993B-9B634FBE492F}" srcId="{479A869A-6FA6-4AFB-BC02-D34FC4D465A7}" destId="{636278B7-B973-427F-BB28-18F2F15FFE15}" srcOrd="2" destOrd="0" parTransId="{FA35EEBA-1D74-4A95-8E54-ACB54F9EE64D}" sibTransId="{67D656A1-18AC-4206-8586-D56AF77D284D}"/>
    <dgm:cxn modelId="{851D3F1B-EE62-4ECE-9172-DDC9D3A06134}" type="presOf" srcId="{13FE5E16-0DB0-4E45-8B1B-B62DBEB239EE}" destId="{76E2CC85-3B24-4853-A184-D9B5DBDC0B2E}" srcOrd="0" destOrd="1" presId="urn:microsoft.com/office/officeart/2005/8/layout/hList1"/>
    <dgm:cxn modelId="{47CE908D-18A0-4892-A150-B98FC40D7115}" type="presOf" srcId="{CBE82C60-B287-433D-9C87-B1DD27592269}" destId="{1E2C8877-3E9C-4143-8FF4-C5BABC3F1CCC}" srcOrd="0" destOrd="2" presId="urn:microsoft.com/office/officeart/2005/8/layout/hList1"/>
    <dgm:cxn modelId="{91A17D51-0B44-4DFA-B71B-B1D3895185B8}" srcId="{0375FBA1-D178-4D65-873F-5E9EEAA5DE20}" destId="{2C977562-E7F6-43AF-B9CA-8939B599B03D}" srcOrd="1" destOrd="0" parTransId="{C509D6BA-5393-46C3-B56B-E3E7C5F46C0F}" sibTransId="{07482940-F1C8-479F-90A8-8644D45D1447}"/>
    <dgm:cxn modelId="{E9BB26BC-97C5-4066-AD6E-BE4F740A079D}" srcId="{0375FBA1-D178-4D65-873F-5E9EEAA5DE20}" destId="{CBE82C60-B287-433D-9C87-B1DD27592269}" srcOrd="2" destOrd="0" parTransId="{D2E13BC8-69D6-4196-AF7C-F8E5135E081E}" sibTransId="{905441D4-ACCC-4CC2-99DC-9AC51240B480}"/>
    <dgm:cxn modelId="{E7BC2679-A8AD-48DF-9942-B77B0CB7D5DA}" srcId="{0375FBA1-D178-4D65-873F-5E9EEAA5DE20}" destId="{4574BE79-33EB-49F1-B8EA-0503961336A2}" srcOrd="5" destOrd="0" parTransId="{329D1CC0-0C21-43A6-AF45-070B8D58F047}" sibTransId="{1840D6EC-4BBE-45A6-8C1F-24A1F7CA95BA}"/>
    <dgm:cxn modelId="{FC6E1010-BEC5-48EF-8CDD-13AC9BF58736}" srcId="{CBCA452B-4C8F-4C62-B111-38100C8ADF28}" destId="{479A869A-6FA6-4AFB-BC02-D34FC4D465A7}" srcOrd="1" destOrd="0" parTransId="{59C7D1CE-AAED-4D02-AFF2-A56657D68C1E}" sibTransId="{326E4A44-3DAC-4509-A88C-413594B4DF9C}"/>
    <dgm:cxn modelId="{B09DDE08-CF98-4A4B-98BD-1E650217EE39}" srcId="{EA05513C-08AE-46D1-88D0-425ACEAA0DB7}" destId="{D8047462-FAF5-4AA1-9154-AAA34C40427A}" srcOrd="0" destOrd="0" parTransId="{53BB20BA-C206-48F9-B058-793060E35A6A}" sibTransId="{19FCB06C-3D0C-44A9-8F17-B34EC9A2A014}"/>
    <dgm:cxn modelId="{BDD91D57-5073-4E34-963E-1B7E95C12B9A}" type="presParOf" srcId="{F47F47D1-D434-476A-8482-F03EA8453661}" destId="{25D7AFD0-6EAA-4CC1-B4A9-458CB7C53B47}" srcOrd="0" destOrd="0" presId="urn:microsoft.com/office/officeart/2005/8/layout/hList1"/>
    <dgm:cxn modelId="{98F3E121-D2A5-45E6-95D2-824BE31C706C}" type="presParOf" srcId="{25D7AFD0-6EAA-4CC1-B4A9-458CB7C53B47}" destId="{A75FCABE-03D1-4E3C-8F90-4EF3F98A725E}" srcOrd="0" destOrd="0" presId="urn:microsoft.com/office/officeart/2005/8/layout/hList1"/>
    <dgm:cxn modelId="{1236181E-EC51-49CA-9DAB-AC6FE0D4EADF}" type="presParOf" srcId="{25D7AFD0-6EAA-4CC1-B4A9-458CB7C53B47}" destId="{EDAE3AC4-851F-4DA1-B6EA-B0FE90F262E5}" srcOrd="1" destOrd="0" presId="urn:microsoft.com/office/officeart/2005/8/layout/hList1"/>
    <dgm:cxn modelId="{A25B9A33-70D4-431E-B06E-ABFB702D3883}" type="presParOf" srcId="{F47F47D1-D434-476A-8482-F03EA8453661}" destId="{F7468575-2700-4185-BE78-53088F770F7F}" srcOrd="1" destOrd="0" presId="urn:microsoft.com/office/officeart/2005/8/layout/hList1"/>
    <dgm:cxn modelId="{20149AD7-FFEB-4296-9A3D-C35F0DBAF82B}" type="presParOf" srcId="{F47F47D1-D434-476A-8482-F03EA8453661}" destId="{BF0176C8-559E-4A1D-8FE2-5026FA4CE06D}" srcOrd="2" destOrd="0" presId="urn:microsoft.com/office/officeart/2005/8/layout/hList1"/>
    <dgm:cxn modelId="{39FF2DD5-72E0-4A9B-ADC8-CC8FBF80F113}" type="presParOf" srcId="{BF0176C8-559E-4A1D-8FE2-5026FA4CE06D}" destId="{BB41D29F-AEE4-421B-9CE6-83C43388062C}" srcOrd="0" destOrd="0" presId="urn:microsoft.com/office/officeart/2005/8/layout/hList1"/>
    <dgm:cxn modelId="{9078985F-703B-420A-A779-0C797AD90471}" type="presParOf" srcId="{BF0176C8-559E-4A1D-8FE2-5026FA4CE06D}" destId="{76E2CC85-3B24-4853-A184-D9B5DBDC0B2E}" srcOrd="1" destOrd="0" presId="urn:microsoft.com/office/officeart/2005/8/layout/hList1"/>
    <dgm:cxn modelId="{F191B0CB-0B0B-47E9-89FF-8B12AC1A07FD}" type="presParOf" srcId="{F47F47D1-D434-476A-8482-F03EA8453661}" destId="{472E59AA-9799-432F-B627-36B7AFE16B14}" srcOrd="3" destOrd="0" presId="urn:microsoft.com/office/officeart/2005/8/layout/hList1"/>
    <dgm:cxn modelId="{9540C519-0EE0-4A36-8638-2646EFDC3DB1}" type="presParOf" srcId="{F47F47D1-D434-476A-8482-F03EA8453661}" destId="{7932EB9E-A996-4760-A28D-FFC68ACEB63E}" srcOrd="4" destOrd="0" presId="urn:microsoft.com/office/officeart/2005/8/layout/hList1"/>
    <dgm:cxn modelId="{8E07216E-3D17-4255-B40C-E12851A8A7A7}" type="presParOf" srcId="{7932EB9E-A996-4760-A28D-FFC68ACEB63E}" destId="{F395E5C8-45E2-477E-B08D-E04396EB2A4D}" srcOrd="0" destOrd="0" presId="urn:microsoft.com/office/officeart/2005/8/layout/hList1"/>
    <dgm:cxn modelId="{6ECCACEA-8440-4C56-806C-7806B7B71EE5}" type="presParOf" srcId="{7932EB9E-A996-4760-A28D-FFC68ACEB63E}" destId="{1E2C8877-3E9C-4143-8FF4-C5BABC3F1CCC}" srcOrd="1" destOrd="0" presId="urn:microsoft.com/office/officeart/2005/8/layout/hList1"/>
  </dgm:cxnLst>
  <dgm:bg/>
  <dgm:whole/>
</dgm:dataModel>
</file>

<file path=ppt/diagrams/data3.xml><?xml version="1.0" encoding="utf-8"?>
<dgm:dataModel xmlns:dgm="http://schemas.openxmlformats.org/drawingml/2006/diagram" xmlns:a="http://schemas.openxmlformats.org/drawingml/2006/main">
  <dgm:ptLst>
    <dgm:pt modelId="{03C05781-C2C9-4113-A216-70376F034ECF}" type="doc">
      <dgm:prSet loTypeId="urn:microsoft.com/office/officeart/2005/8/layout/radial6" loCatId="cycle" qsTypeId="urn:microsoft.com/office/officeart/2005/8/quickstyle/simple1" qsCatId="simple" csTypeId="urn:microsoft.com/office/officeart/2005/8/colors/accent1_2" csCatId="accent1" phldr="1"/>
      <dgm:spPr/>
      <dgm:t>
        <a:bodyPr/>
        <a:lstStyle/>
        <a:p>
          <a:endParaRPr lang="en-US"/>
        </a:p>
      </dgm:t>
    </dgm:pt>
    <dgm:pt modelId="{EBF5DD33-D102-441D-AB12-20B0760DD988}">
      <dgm:prSet phldrT="[Text]"/>
      <dgm:spPr/>
      <dgm:t>
        <a:bodyPr/>
        <a:lstStyle/>
        <a:p>
          <a:r>
            <a:rPr lang="en-US" dirty="0" smtClean="0"/>
            <a:t>OBJECTIVES </a:t>
          </a:r>
          <a:endParaRPr lang="en-US" dirty="0"/>
        </a:p>
      </dgm:t>
    </dgm:pt>
    <dgm:pt modelId="{F4607AA6-DF13-4073-AAE0-DE6DE9F0EE95}" type="parTrans" cxnId="{EF5AACE2-5D94-45AA-8EC1-23B3D12E1CF2}">
      <dgm:prSet/>
      <dgm:spPr/>
      <dgm:t>
        <a:bodyPr/>
        <a:lstStyle/>
        <a:p>
          <a:endParaRPr lang="en-US"/>
        </a:p>
      </dgm:t>
    </dgm:pt>
    <dgm:pt modelId="{B357B2C0-7890-47B9-9230-AC8433093E2D}" type="sibTrans" cxnId="{EF5AACE2-5D94-45AA-8EC1-23B3D12E1CF2}">
      <dgm:prSet/>
      <dgm:spPr/>
      <dgm:t>
        <a:bodyPr/>
        <a:lstStyle/>
        <a:p>
          <a:endParaRPr lang="en-US"/>
        </a:p>
      </dgm:t>
    </dgm:pt>
    <dgm:pt modelId="{B87FCCB9-93DC-462D-8447-99FA7A085F64}">
      <dgm:prSet phldrT="[Text]"/>
      <dgm:spPr/>
      <dgm:t>
        <a:bodyPr/>
        <a:lstStyle/>
        <a:p>
          <a:r>
            <a:rPr lang="en-US" dirty="0" smtClean="0"/>
            <a:t>Negotiation </a:t>
          </a:r>
          <a:endParaRPr lang="en-US" dirty="0"/>
        </a:p>
      </dgm:t>
    </dgm:pt>
    <dgm:pt modelId="{BF77FAC5-3849-491C-9BEC-DBDA41F90479}" type="parTrans" cxnId="{78056E4F-1BB4-4C8F-B98A-6C10DD7C6965}">
      <dgm:prSet/>
      <dgm:spPr/>
      <dgm:t>
        <a:bodyPr/>
        <a:lstStyle/>
        <a:p>
          <a:endParaRPr lang="en-US"/>
        </a:p>
      </dgm:t>
    </dgm:pt>
    <dgm:pt modelId="{63EBF2BE-5E3C-46AB-B79E-EF2AE0A3DE24}" type="sibTrans" cxnId="{78056E4F-1BB4-4C8F-B98A-6C10DD7C6965}">
      <dgm:prSet/>
      <dgm:spPr/>
      <dgm:t>
        <a:bodyPr/>
        <a:lstStyle/>
        <a:p>
          <a:endParaRPr lang="en-US"/>
        </a:p>
      </dgm:t>
    </dgm:pt>
    <dgm:pt modelId="{1386D65E-4EB2-46C7-B3C4-2533F702F1FF}">
      <dgm:prSet phldrT="[Text]"/>
      <dgm:spPr/>
      <dgm:t>
        <a:bodyPr/>
        <a:lstStyle/>
        <a:p>
          <a:r>
            <a:rPr lang="en-US" dirty="0" smtClean="0"/>
            <a:t>To Represent The Problem </a:t>
          </a:r>
          <a:endParaRPr lang="en-US" dirty="0"/>
        </a:p>
      </dgm:t>
    </dgm:pt>
    <dgm:pt modelId="{209B26C9-D995-4D02-B115-87762E8753E1}" type="parTrans" cxnId="{6B3DDD58-C754-4FC3-8017-30C9A8DE5F4A}">
      <dgm:prSet/>
      <dgm:spPr/>
      <dgm:t>
        <a:bodyPr/>
        <a:lstStyle/>
        <a:p>
          <a:endParaRPr lang="en-US"/>
        </a:p>
      </dgm:t>
    </dgm:pt>
    <dgm:pt modelId="{75453883-CEAA-47E2-892C-BCFD42A21883}" type="sibTrans" cxnId="{6B3DDD58-C754-4FC3-8017-30C9A8DE5F4A}">
      <dgm:prSet/>
      <dgm:spPr/>
      <dgm:t>
        <a:bodyPr/>
        <a:lstStyle/>
        <a:p>
          <a:endParaRPr lang="en-US"/>
        </a:p>
      </dgm:t>
    </dgm:pt>
    <dgm:pt modelId="{D68A368F-8454-4051-B6B8-748D680CECCB}">
      <dgm:prSet phldrT="[Text]"/>
      <dgm:spPr/>
      <dgm:t>
        <a:bodyPr/>
        <a:lstStyle/>
        <a:p>
          <a:r>
            <a:rPr lang="en-US" dirty="0" smtClean="0"/>
            <a:t>To raise voice against Decision </a:t>
          </a:r>
          <a:endParaRPr lang="en-US" dirty="0"/>
        </a:p>
      </dgm:t>
    </dgm:pt>
    <dgm:pt modelId="{BADCEA0A-4F0A-4A53-846C-F955D2D715E5}" type="parTrans" cxnId="{5045707C-0D43-4788-ABEA-6AC234E3FC81}">
      <dgm:prSet/>
      <dgm:spPr/>
      <dgm:t>
        <a:bodyPr/>
        <a:lstStyle/>
        <a:p>
          <a:endParaRPr lang="en-US"/>
        </a:p>
      </dgm:t>
    </dgm:pt>
    <dgm:pt modelId="{86FB5E6B-ED57-4C1B-8571-B19DBC4A4C06}" type="sibTrans" cxnId="{5045707C-0D43-4788-ABEA-6AC234E3FC81}">
      <dgm:prSet/>
      <dgm:spPr/>
      <dgm:t>
        <a:bodyPr/>
        <a:lstStyle/>
        <a:p>
          <a:endParaRPr lang="en-US"/>
        </a:p>
      </dgm:t>
    </dgm:pt>
    <dgm:pt modelId="{1924AE3C-9DEB-4D19-B2EF-A97AA050D9DF}">
      <dgm:prSet phldrT="[Text]"/>
      <dgm:spPr/>
      <dgm:t>
        <a:bodyPr/>
        <a:lstStyle/>
        <a:p>
          <a:r>
            <a:rPr lang="en-US" dirty="0" smtClean="0"/>
            <a:t>To provide service to members </a:t>
          </a:r>
          <a:endParaRPr lang="en-US" dirty="0"/>
        </a:p>
      </dgm:t>
    </dgm:pt>
    <dgm:pt modelId="{6612BD11-9117-4A37-8603-086F08F2F16E}" type="parTrans" cxnId="{D35D473E-2462-4335-952F-4CB3F2A9CDD3}">
      <dgm:prSet/>
      <dgm:spPr/>
      <dgm:t>
        <a:bodyPr/>
        <a:lstStyle/>
        <a:p>
          <a:endParaRPr lang="en-US"/>
        </a:p>
      </dgm:t>
    </dgm:pt>
    <dgm:pt modelId="{4E65ED3A-0550-4F44-81D0-85416E5DDB98}" type="sibTrans" cxnId="{D35D473E-2462-4335-952F-4CB3F2A9CDD3}">
      <dgm:prSet/>
      <dgm:spPr/>
      <dgm:t>
        <a:bodyPr/>
        <a:lstStyle/>
        <a:p>
          <a:endParaRPr lang="en-US"/>
        </a:p>
      </dgm:t>
    </dgm:pt>
    <dgm:pt modelId="{4892D347-BEB7-4DE3-AE2B-5464714B9DD8}" type="pres">
      <dgm:prSet presAssocID="{03C05781-C2C9-4113-A216-70376F034ECF}" presName="Name0" presStyleCnt="0">
        <dgm:presLayoutVars>
          <dgm:chMax val="1"/>
          <dgm:dir/>
          <dgm:animLvl val="ctr"/>
          <dgm:resizeHandles val="exact"/>
        </dgm:presLayoutVars>
      </dgm:prSet>
      <dgm:spPr/>
      <dgm:t>
        <a:bodyPr/>
        <a:lstStyle/>
        <a:p>
          <a:endParaRPr lang="en-US"/>
        </a:p>
      </dgm:t>
    </dgm:pt>
    <dgm:pt modelId="{B414BB7B-3C3E-4A76-9216-A86BB173CB4D}" type="pres">
      <dgm:prSet presAssocID="{EBF5DD33-D102-441D-AB12-20B0760DD988}" presName="centerShape" presStyleLbl="node0" presStyleIdx="0" presStyleCnt="1"/>
      <dgm:spPr/>
      <dgm:t>
        <a:bodyPr/>
        <a:lstStyle/>
        <a:p>
          <a:endParaRPr lang="en-US"/>
        </a:p>
      </dgm:t>
    </dgm:pt>
    <dgm:pt modelId="{734E6B1B-90F3-4A3C-8FC9-BCDDE698CEF3}" type="pres">
      <dgm:prSet presAssocID="{B87FCCB9-93DC-462D-8447-99FA7A085F64}" presName="node" presStyleLbl="node1" presStyleIdx="0" presStyleCnt="4">
        <dgm:presLayoutVars>
          <dgm:bulletEnabled val="1"/>
        </dgm:presLayoutVars>
      </dgm:prSet>
      <dgm:spPr/>
      <dgm:t>
        <a:bodyPr/>
        <a:lstStyle/>
        <a:p>
          <a:endParaRPr lang="en-US"/>
        </a:p>
      </dgm:t>
    </dgm:pt>
    <dgm:pt modelId="{5796654C-198A-45BD-B120-09FD9C9F7347}" type="pres">
      <dgm:prSet presAssocID="{B87FCCB9-93DC-462D-8447-99FA7A085F64}" presName="dummy" presStyleCnt="0"/>
      <dgm:spPr/>
    </dgm:pt>
    <dgm:pt modelId="{186FD3E5-0C76-4172-8AB4-0865EE1239D5}" type="pres">
      <dgm:prSet presAssocID="{63EBF2BE-5E3C-46AB-B79E-EF2AE0A3DE24}" presName="sibTrans" presStyleLbl="sibTrans2D1" presStyleIdx="0" presStyleCnt="4"/>
      <dgm:spPr/>
      <dgm:t>
        <a:bodyPr/>
        <a:lstStyle/>
        <a:p>
          <a:endParaRPr lang="en-US"/>
        </a:p>
      </dgm:t>
    </dgm:pt>
    <dgm:pt modelId="{7D418695-51F7-44DC-95A5-871435AE3CDE}" type="pres">
      <dgm:prSet presAssocID="{1386D65E-4EB2-46C7-B3C4-2533F702F1FF}" presName="node" presStyleLbl="node1" presStyleIdx="1" presStyleCnt="4">
        <dgm:presLayoutVars>
          <dgm:bulletEnabled val="1"/>
        </dgm:presLayoutVars>
      </dgm:prSet>
      <dgm:spPr/>
      <dgm:t>
        <a:bodyPr/>
        <a:lstStyle/>
        <a:p>
          <a:endParaRPr lang="en-US"/>
        </a:p>
      </dgm:t>
    </dgm:pt>
    <dgm:pt modelId="{622AA341-D160-43A7-AD27-B83634B72C5A}" type="pres">
      <dgm:prSet presAssocID="{1386D65E-4EB2-46C7-B3C4-2533F702F1FF}" presName="dummy" presStyleCnt="0"/>
      <dgm:spPr/>
    </dgm:pt>
    <dgm:pt modelId="{D2556E5D-F7C2-457C-8BFC-FA41529733DA}" type="pres">
      <dgm:prSet presAssocID="{75453883-CEAA-47E2-892C-BCFD42A21883}" presName="sibTrans" presStyleLbl="sibTrans2D1" presStyleIdx="1" presStyleCnt="4"/>
      <dgm:spPr/>
      <dgm:t>
        <a:bodyPr/>
        <a:lstStyle/>
        <a:p>
          <a:endParaRPr lang="en-US"/>
        </a:p>
      </dgm:t>
    </dgm:pt>
    <dgm:pt modelId="{6CF176BB-254D-45E2-8D24-2447FE3F19C5}" type="pres">
      <dgm:prSet presAssocID="{D68A368F-8454-4051-B6B8-748D680CECCB}" presName="node" presStyleLbl="node1" presStyleIdx="2" presStyleCnt="4">
        <dgm:presLayoutVars>
          <dgm:bulletEnabled val="1"/>
        </dgm:presLayoutVars>
      </dgm:prSet>
      <dgm:spPr/>
      <dgm:t>
        <a:bodyPr/>
        <a:lstStyle/>
        <a:p>
          <a:endParaRPr lang="en-US"/>
        </a:p>
      </dgm:t>
    </dgm:pt>
    <dgm:pt modelId="{C14B5743-1E27-4420-8AFF-92E7BC94CCDA}" type="pres">
      <dgm:prSet presAssocID="{D68A368F-8454-4051-B6B8-748D680CECCB}" presName="dummy" presStyleCnt="0"/>
      <dgm:spPr/>
    </dgm:pt>
    <dgm:pt modelId="{B7C28F38-B663-40B0-AC27-65D1CF05EDE2}" type="pres">
      <dgm:prSet presAssocID="{86FB5E6B-ED57-4C1B-8571-B19DBC4A4C06}" presName="sibTrans" presStyleLbl="sibTrans2D1" presStyleIdx="2" presStyleCnt="4"/>
      <dgm:spPr/>
      <dgm:t>
        <a:bodyPr/>
        <a:lstStyle/>
        <a:p>
          <a:endParaRPr lang="en-US"/>
        </a:p>
      </dgm:t>
    </dgm:pt>
    <dgm:pt modelId="{04530E77-FB3D-4B2E-A6AF-04F4466FFD44}" type="pres">
      <dgm:prSet presAssocID="{1924AE3C-9DEB-4D19-B2EF-A97AA050D9DF}" presName="node" presStyleLbl="node1" presStyleIdx="3" presStyleCnt="4">
        <dgm:presLayoutVars>
          <dgm:bulletEnabled val="1"/>
        </dgm:presLayoutVars>
      </dgm:prSet>
      <dgm:spPr/>
      <dgm:t>
        <a:bodyPr/>
        <a:lstStyle/>
        <a:p>
          <a:endParaRPr lang="en-US"/>
        </a:p>
      </dgm:t>
    </dgm:pt>
    <dgm:pt modelId="{AF4B2B9C-5257-4A0E-905B-2F89909D066D}" type="pres">
      <dgm:prSet presAssocID="{1924AE3C-9DEB-4D19-B2EF-A97AA050D9DF}" presName="dummy" presStyleCnt="0"/>
      <dgm:spPr/>
    </dgm:pt>
    <dgm:pt modelId="{C954481B-551D-4068-86C6-0CDEB211D3FB}" type="pres">
      <dgm:prSet presAssocID="{4E65ED3A-0550-4F44-81D0-85416E5DDB98}" presName="sibTrans" presStyleLbl="sibTrans2D1" presStyleIdx="3" presStyleCnt="4"/>
      <dgm:spPr/>
      <dgm:t>
        <a:bodyPr/>
        <a:lstStyle/>
        <a:p>
          <a:endParaRPr lang="en-US"/>
        </a:p>
      </dgm:t>
    </dgm:pt>
  </dgm:ptLst>
  <dgm:cxnLst>
    <dgm:cxn modelId="{D35D473E-2462-4335-952F-4CB3F2A9CDD3}" srcId="{EBF5DD33-D102-441D-AB12-20B0760DD988}" destId="{1924AE3C-9DEB-4D19-B2EF-A97AA050D9DF}" srcOrd="3" destOrd="0" parTransId="{6612BD11-9117-4A37-8603-086F08F2F16E}" sibTransId="{4E65ED3A-0550-4F44-81D0-85416E5DDB98}"/>
    <dgm:cxn modelId="{344C210C-7B39-48F1-984B-21B9D5CE909C}" type="presOf" srcId="{86FB5E6B-ED57-4C1B-8571-B19DBC4A4C06}" destId="{B7C28F38-B663-40B0-AC27-65D1CF05EDE2}" srcOrd="0" destOrd="0" presId="urn:microsoft.com/office/officeart/2005/8/layout/radial6"/>
    <dgm:cxn modelId="{CFC6CC6E-70C4-44DB-BADB-BC4B72415ED4}" type="presOf" srcId="{03C05781-C2C9-4113-A216-70376F034ECF}" destId="{4892D347-BEB7-4DE3-AE2B-5464714B9DD8}" srcOrd="0" destOrd="0" presId="urn:microsoft.com/office/officeart/2005/8/layout/radial6"/>
    <dgm:cxn modelId="{F559797A-86CE-4E31-8FC4-B5C05C0EC1C2}" type="presOf" srcId="{4E65ED3A-0550-4F44-81D0-85416E5DDB98}" destId="{C954481B-551D-4068-86C6-0CDEB211D3FB}" srcOrd="0" destOrd="0" presId="urn:microsoft.com/office/officeart/2005/8/layout/radial6"/>
    <dgm:cxn modelId="{EF5AACE2-5D94-45AA-8EC1-23B3D12E1CF2}" srcId="{03C05781-C2C9-4113-A216-70376F034ECF}" destId="{EBF5DD33-D102-441D-AB12-20B0760DD988}" srcOrd="0" destOrd="0" parTransId="{F4607AA6-DF13-4073-AAE0-DE6DE9F0EE95}" sibTransId="{B357B2C0-7890-47B9-9230-AC8433093E2D}"/>
    <dgm:cxn modelId="{CEA6A21A-2255-46B4-B556-506878233082}" type="presOf" srcId="{D68A368F-8454-4051-B6B8-748D680CECCB}" destId="{6CF176BB-254D-45E2-8D24-2447FE3F19C5}" srcOrd="0" destOrd="0" presId="urn:microsoft.com/office/officeart/2005/8/layout/radial6"/>
    <dgm:cxn modelId="{AB687C75-E6D7-4E3F-8DE9-55EA15A06079}" type="presOf" srcId="{EBF5DD33-D102-441D-AB12-20B0760DD988}" destId="{B414BB7B-3C3E-4A76-9216-A86BB173CB4D}" srcOrd="0" destOrd="0" presId="urn:microsoft.com/office/officeart/2005/8/layout/radial6"/>
    <dgm:cxn modelId="{6B3DDD58-C754-4FC3-8017-30C9A8DE5F4A}" srcId="{EBF5DD33-D102-441D-AB12-20B0760DD988}" destId="{1386D65E-4EB2-46C7-B3C4-2533F702F1FF}" srcOrd="1" destOrd="0" parTransId="{209B26C9-D995-4D02-B115-87762E8753E1}" sibTransId="{75453883-CEAA-47E2-892C-BCFD42A21883}"/>
    <dgm:cxn modelId="{FF545B52-AA58-4888-831F-AC327D834EF5}" type="presOf" srcId="{1924AE3C-9DEB-4D19-B2EF-A97AA050D9DF}" destId="{04530E77-FB3D-4B2E-A6AF-04F4466FFD44}" srcOrd="0" destOrd="0" presId="urn:microsoft.com/office/officeart/2005/8/layout/radial6"/>
    <dgm:cxn modelId="{B306FA32-EB75-4378-A147-7F41BECE2891}" type="presOf" srcId="{1386D65E-4EB2-46C7-B3C4-2533F702F1FF}" destId="{7D418695-51F7-44DC-95A5-871435AE3CDE}" srcOrd="0" destOrd="0" presId="urn:microsoft.com/office/officeart/2005/8/layout/radial6"/>
    <dgm:cxn modelId="{02A9EE6E-27BC-4B7B-8FB1-6ADAD30A6F4B}" type="presOf" srcId="{63EBF2BE-5E3C-46AB-B79E-EF2AE0A3DE24}" destId="{186FD3E5-0C76-4172-8AB4-0865EE1239D5}" srcOrd="0" destOrd="0" presId="urn:microsoft.com/office/officeart/2005/8/layout/radial6"/>
    <dgm:cxn modelId="{78056E4F-1BB4-4C8F-B98A-6C10DD7C6965}" srcId="{EBF5DD33-D102-441D-AB12-20B0760DD988}" destId="{B87FCCB9-93DC-462D-8447-99FA7A085F64}" srcOrd="0" destOrd="0" parTransId="{BF77FAC5-3849-491C-9BEC-DBDA41F90479}" sibTransId="{63EBF2BE-5E3C-46AB-B79E-EF2AE0A3DE24}"/>
    <dgm:cxn modelId="{880EE63D-D88C-4271-B9D0-D1479FC2B574}" type="presOf" srcId="{75453883-CEAA-47E2-892C-BCFD42A21883}" destId="{D2556E5D-F7C2-457C-8BFC-FA41529733DA}" srcOrd="0" destOrd="0" presId="urn:microsoft.com/office/officeart/2005/8/layout/radial6"/>
    <dgm:cxn modelId="{5045707C-0D43-4788-ABEA-6AC234E3FC81}" srcId="{EBF5DD33-D102-441D-AB12-20B0760DD988}" destId="{D68A368F-8454-4051-B6B8-748D680CECCB}" srcOrd="2" destOrd="0" parTransId="{BADCEA0A-4F0A-4A53-846C-F955D2D715E5}" sibTransId="{86FB5E6B-ED57-4C1B-8571-B19DBC4A4C06}"/>
    <dgm:cxn modelId="{5DFC1975-746B-4FB7-8157-2C907669C37E}" type="presOf" srcId="{B87FCCB9-93DC-462D-8447-99FA7A085F64}" destId="{734E6B1B-90F3-4A3C-8FC9-BCDDE698CEF3}" srcOrd="0" destOrd="0" presId="urn:microsoft.com/office/officeart/2005/8/layout/radial6"/>
    <dgm:cxn modelId="{119FDEA0-B69E-4009-8BCF-903AF692BB25}" type="presParOf" srcId="{4892D347-BEB7-4DE3-AE2B-5464714B9DD8}" destId="{B414BB7B-3C3E-4A76-9216-A86BB173CB4D}" srcOrd="0" destOrd="0" presId="urn:microsoft.com/office/officeart/2005/8/layout/radial6"/>
    <dgm:cxn modelId="{F49C9FD8-55AE-4DFC-892C-5611A49D7DB6}" type="presParOf" srcId="{4892D347-BEB7-4DE3-AE2B-5464714B9DD8}" destId="{734E6B1B-90F3-4A3C-8FC9-BCDDE698CEF3}" srcOrd="1" destOrd="0" presId="urn:microsoft.com/office/officeart/2005/8/layout/radial6"/>
    <dgm:cxn modelId="{B87BEBD5-44E4-4A8F-9EE0-E69FBEA6DA86}" type="presParOf" srcId="{4892D347-BEB7-4DE3-AE2B-5464714B9DD8}" destId="{5796654C-198A-45BD-B120-09FD9C9F7347}" srcOrd="2" destOrd="0" presId="urn:microsoft.com/office/officeart/2005/8/layout/radial6"/>
    <dgm:cxn modelId="{76A20804-680E-49B7-91D5-8AA970FE3C22}" type="presParOf" srcId="{4892D347-BEB7-4DE3-AE2B-5464714B9DD8}" destId="{186FD3E5-0C76-4172-8AB4-0865EE1239D5}" srcOrd="3" destOrd="0" presId="urn:microsoft.com/office/officeart/2005/8/layout/radial6"/>
    <dgm:cxn modelId="{46B25919-6A50-4848-B2FC-DEAA1C562CF6}" type="presParOf" srcId="{4892D347-BEB7-4DE3-AE2B-5464714B9DD8}" destId="{7D418695-51F7-44DC-95A5-871435AE3CDE}" srcOrd="4" destOrd="0" presId="urn:microsoft.com/office/officeart/2005/8/layout/radial6"/>
    <dgm:cxn modelId="{02EC0772-7BDC-4C72-BB2E-2FF6226B7514}" type="presParOf" srcId="{4892D347-BEB7-4DE3-AE2B-5464714B9DD8}" destId="{622AA341-D160-43A7-AD27-B83634B72C5A}" srcOrd="5" destOrd="0" presId="urn:microsoft.com/office/officeart/2005/8/layout/radial6"/>
    <dgm:cxn modelId="{ABE96DFD-9AF6-470E-828C-7B9A7131F01C}" type="presParOf" srcId="{4892D347-BEB7-4DE3-AE2B-5464714B9DD8}" destId="{D2556E5D-F7C2-457C-8BFC-FA41529733DA}" srcOrd="6" destOrd="0" presId="urn:microsoft.com/office/officeart/2005/8/layout/radial6"/>
    <dgm:cxn modelId="{932CF1C0-B56F-4458-A6D3-D794990313D5}" type="presParOf" srcId="{4892D347-BEB7-4DE3-AE2B-5464714B9DD8}" destId="{6CF176BB-254D-45E2-8D24-2447FE3F19C5}" srcOrd="7" destOrd="0" presId="urn:microsoft.com/office/officeart/2005/8/layout/radial6"/>
    <dgm:cxn modelId="{BDAEEB89-8D59-4339-8A40-D99D2E6D97F2}" type="presParOf" srcId="{4892D347-BEB7-4DE3-AE2B-5464714B9DD8}" destId="{C14B5743-1E27-4420-8AFF-92E7BC94CCDA}" srcOrd="8" destOrd="0" presId="urn:microsoft.com/office/officeart/2005/8/layout/radial6"/>
    <dgm:cxn modelId="{3663B228-9BE5-4F9D-B01B-0CF987A5CFF2}" type="presParOf" srcId="{4892D347-BEB7-4DE3-AE2B-5464714B9DD8}" destId="{B7C28F38-B663-40B0-AC27-65D1CF05EDE2}" srcOrd="9" destOrd="0" presId="urn:microsoft.com/office/officeart/2005/8/layout/radial6"/>
    <dgm:cxn modelId="{9B2CBA98-1C54-4734-954A-F781CDC447D7}" type="presParOf" srcId="{4892D347-BEB7-4DE3-AE2B-5464714B9DD8}" destId="{04530E77-FB3D-4B2E-A6AF-04F4466FFD44}" srcOrd="10" destOrd="0" presId="urn:microsoft.com/office/officeart/2005/8/layout/radial6"/>
    <dgm:cxn modelId="{F70A5181-AA84-4276-9D99-654EE8DD299F}" type="presParOf" srcId="{4892D347-BEB7-4DE3-AE2B-5464714B9DD8}" destId="{AF4B2B9C-5257-4A0E-905B-2F89909D066D}" srcOrd="11" destOrd="0" presId="urn:microsoft.com/office/officeart/2005/8/layout/radial6"/>
    <dgm:cxn modelId="{34CD0794-200C-42F5-BC61-6FBEBA7AC2D3}" type="presParOf" srcId="{4892D347-BEB7-4DE3-AE2B-5464714B9DD8}" destId="{C954481B-551D-4068-86C6-0CDEB211D3FB}" srcOrd="12" destOrd="0" presId="urn:microsoft.com/office/officeart/2005/8/layout/radial6"/>
  </dgm:cxnLst>
  <dgm:bg/>
  <dgm:whole/>
</dgm:dataModel>
</file>

<file path=ppt/diagrams/data4.xml><?xml version="1.0" encoding="utf-8"?>
<dgm:dataModel xmlns:dgm="http://schemas.openxmlformats.org/drawingml/2006/diagram" xmlns:a="http://schemas.openxmlformats.org/drawingml/2006/main">
  <dgm:ptLst>
    <dgm:pt modelId="{BCB6E2CE-04A3-4499-AEE4-469F6A7E71CC}" type="doc">
      <dgm:prSet loTypeId="urn:microsoft.com/office/officeart/2005/8/layout/pList2" loCatId="list" qsTypeId="urn:microsoft.com/office/officeart/2005/8/quickstyle/simple1" qsCatId="simple" csTypeId="urn:microsoft.com/office/officeart/2005/8/colors/accent1_2" csCatId="accent1" phldr="1"/>
      <dgm:spPr/>
    </dgm:pt>
    <dgm:pt modelId="{365C5429-6CC3-4C64-B196-2D0CEFC8437E}">
      <dgm:prSet phldrT="[Text]"/>
      <dgm:spPr/>
      <dgm:t>
        <a:bodyPr/>
        <a:lstStyle/>
        <a:p>
          <a:r>
            <a:rPr lang="en-US" dirty="0" smtClean="0"/>
            <a:t>MILITANT </a:t>
          </a:r>
        </a:p>
        <a:p>
          <a:r>
            <a:rPr lang="en-US" dirty="0" smtClean="0"/>
            <a:t>(Protective) </a:t>
          </a:r>
          <a:endParaRPr lang="en-US" dirty="0"/>
        </a:p>
      </dgm:t>
    </dgm:pt>
    <dgm:pt modelId="{8E88B657-17D3-4612-A1DA-920861FA9CD7}" type="parTrans" cxnId="{FD24EC64-84D7-408C-8C09-70E41F69E55E}">
      <dgm:prSet/>
      <dgm:spPr/>
    </dgm:pt>
    <dgm:pt modelId="{5B17B2F9-C0C1-4FA8-8CC9-A2844411C41E}" type="sibTrans" cxnId="{FD24EC64-84D7-408C-8C09-70E41F69E55E}">
      <dgm:prSet/>
      <dgm:spPr/>
    </dgm:pt>
    <dgm:pt modelId="{EF3EE73B-2019-425E-B452-1F6822978D3B}">
      <dgm:prSet phldrT="[Text]"/>
      <dgm:spPr/>
      <dgm:t>
        <a:bodyPr/>
        <a:lstStyle/>
        <a:p>
          <a:r>
            <a:rPr lang="en-US" dirty="0" smtClean="0"/>
            <a:t>FRATERNAL </a:t>
          </a:r>
        </a:p>
        <a:p>
          <a:r>
            <a:rPr lang="en-US" dirty="0" smtClean="0"/>
            <a:t>(Positive) </a:t>
          </a:r>
          <a:endParaRPr lang="en-US" dirty="0"/>
        </a:p>
      </dgm:t>
    </dgm:pt>
    <dgm:pt modelId="{69A15F0A-1112-4CD1-A663-A1E0DFEF7A4E}" type="parTrans" cxnId="{B4E82E02-9BFF-4AF5-8C9B-A7A0488F9345}">
      <dgm:prSet/>
      <dgm:spPr/>
    </dgm:pt>
    <dgm:pt modelId="{5B0B3C95-31A0-421D-A244-BDA09348C1C9}" type="sibTrans" cxnId="{B4E82E02-9BFF-4AF5-8C9B-A7A0488F9345}">
      <dgm:prSet/>
      <dgm:spPr/>
    </dgm:pt>
    <dgm:pt modelId="{36400D2F-2454-4FA5-8084-4AA8282935C8}">
      <dgm:prSet phldrT="[Text]"/>
      <dgm:spPr/>
      <dgm:t>
        <a:bodyPr/>
        <a:lstStyle/>
        <a:p>
          <a:r>
            <a:rPr lang="en-US" dirty="0" smtClean="0"/>
            <a:t>ULTRAMURAL/EXTRAMURAL</a:t>
          </a:r>
          <a:endParaRPr lang="en-US" dirty="0"/>
        </a:p>
      </dgm:t>
    </dgm:pt>
    <dgm:pt modelId="{1D187DC0-B6CE-4CEF-85A5-228D3B12D728}" type="parTrans" cxnId="{84D6C750-87F4-4CFA-A088-20A9D4756FDA}">
      <dgm:prSet/>
      <dgm:spPr/>
    </dgm:pt>
    <dgm:pt modelId="{EAFD7E8E-4015-4BC7-AE65-778EAFF2AE44}" type="sibTrans" cxnId="{84D6C750-87F4-4CFA-A088-20A9D4756FDA}">
      <dgm:prSet/>
      <dgm:spPr/>
    </dgm:pt>
    <dgm:pt modelId="{9ADC1D57-B09B-41CB-B314-C405622836A4}" type="pres">
      <dgm:prSet presAssocID="{BCB6E2CE-04A3-4499-AEE4-469F6A7E71CC}" presName="Name0" presStyleCnt="0">
        <dgm:presLayoutVars>
          <dgm:dir/>
          <dgm:resizeHandles val="exact"/>
        </dgm:presLayoutVars>
      </dgm:prSet>
      <dgm:spPr/>
    </dgm:pt>
    <dgm:pt modelId="{3A50CDDC-2D42-43DB-87F1-5CEBA738500C}" type="pres">
      <dgm:prSet presAssocID="{BCB6E2CE-04A3-4499-AEE4-469F6A7E71CC}" presName="bkgdShp" presStyleLbl="alignAccFollowNode1" presStyleIdx="0" presStyleCnt="1"/>
      <dgm:spPr/>
    </dgm:pt>
    <dgm:pt modelId="{F1BB29F0-94F6-47FA-9696-DE100A7714D1}" type="pres">
      <dgm:prSet presAssocID="{BCB6E2CE-04A3-4499-AEE4-469F6A7E71CC}" presName="linComp" presStyleCnt="0"/>
      <dgm:spPr/>
    </dgm:pt>
    <dgm:pt modelId="{1B9E11D6-38D4-4965-BD14-271C60CFEFB7}" type="pres">
      <dgm:prSet presAssocID="{365C5429-6CC3-4C64-B196-2D0CEFC8437E}" presName="compNode" presStyleCnt="0"/>
      <dgm:spPr/>
    </dgm:pt>
    <dgm:pt modelId="{29C266F4-326B-4268-9F13-1E658E5BA313}" type="pres">
      <dgm:prSet presAssocID="{365C5429-6CC3-4C64-B196-2D0CEFC8437E}" presName="node" presStyleLbl="node1" presStyleIdx="0" presStyleCnt="3">
        <dgm:presLayoutVars>
          <dgm:bulletEnabled val="1"/>
        </dgm:presLayoutVars>
      </dgm:prSet>
      <dgm:spPr/>
      <dgm:t>
        <a:bodyPr/>
        <a:lstStyle/>
        <a:p>
          <a:endParaRPr lang="en-US"/>
        </a:p>
      </dgm:t>
    </dgm:pt>
    <dgm:pt modelId="{41D14909-A252-47AE-9BDB-514C3F807C3F}" type="pres">
      <dgm:prSet presAssocID="{365C5429-6CC3-4C64-B196-2D0CEFC8437E}" presName="invisiNode" presStyleLbl="node1" presStyleIdx="0" presStyleCnt="3"/>
      <dgm:spPr/>
    </dgm:pt>
    <dgm:pt modelId="{25FD4383-CD63-43E3-A343-19476E3CE373}" type="pres">
      <dgm:prSet presAssocID="{365C5429-6CC3-4C64-B196-2D0CEFC8437E}" presName="imagNode" presStyleLbl="fgImgPlace1" presStyleIdx="0" presStyleCnt="3"/>
      <dgm:spPr/>
    </dgm:pt>
    <dgm:pt modelId="{6AA5CF2A-C669-4F99-B9A9-E75197A45EE0}" type="pres">
      <dgm:prSet presAssocID="{5B17B2F9-C0C1-4FA8-8CC9-A2844411C41E}" presName="sibTrans" presStyleLbl="sibTrans2D1" presStyleIdx="0" presStyleCnt="0"/>
      <dgm:spPr/>
    </dgm:pt>
    <dgm:pt modelId="{685012FA-CF91-4058-9531-A3EFD8A2F290}" type="pres">
      <dgm:prSet presAssocID="{EF3EE73B-2019-425E-B452-1F6822978D3B}" presName="compNode" presStyleCnt="0"/>
      <dgm:spPr/>
    </dgm:pt>
    <dgm:pt modelId="{8F0BC26A-ABFF-4FB5-934E-AD6082471792}" type="pres">
      <dgm:prSet presAssocID="{EF3EE73B-2019-425E-B452-1F6822978D3B}" presName="node" presStyleLbl="node1" presStyleIdx="1" presStyleCnt="3">
        <dgm:presLayoutVars>
          <dgm:bulletEnabled val="1"/>
        </dgm:presLayoutVars>
      </dgm:prSet>
      <dgm:spPr/>
      <dgm:t>
        <a:bodyPr/>
        <a:lstStyle/>
        <a:p>
          <a:endParaRPr lang="en-US"/>
        </a:p>
      </dgm:t>
    </dgm:pt>
    <dgm:pt modelId="{292AA70B-F3BD-458F-9C8F-676F9BE70A7A}" type="pres">
      <dgm:prSet presAssocID="{EF3EE73B-2019-425E-B452-1F6822978D3B}" presName="invisiNode" presStyleLbl="node1" presStyleIdx="1" presStyleCnt="3"/>
      <dgm:spPr/>
    </dgm:pt>
    <dgm:pt modelId="{AE80DC7B-A930-4236-8338-D459C2A3DE18}" type="pres">
      <dgm:prSet presAssocID="{EF3EE73B-2019-425E-B452-1F6822978D3B}" presName="imagNode" presStyleLbl="fgImgPlace1" presStyleIdx="1" presStyleCnt="3"/>
      <dgm:spPr/>
    </dgm:pt>
    <dgm:pt modelId="{CABD03E2-2317-4DF8-97D2-15784135EF3F}" type="pres">
      <dgm:prSet presAssocID="{5B0B3C95-31A0-421D-A244-BDA09348C1C9}" presName="sibTrans" presStyleLbl="sibTrans2D1" presStyleIdx="0" presStyleCnt="0"/>
      <dgm:spPr/>
    </dgm:pt>
    <dgm:pt modelId="{6078F4D1-C16C-4842-95CA-6500199F9F96}" type="pres">
      <dgm:prSet presAssocID="{36400D2F-2454-4FA5-8084-4AA8282935C8}" presName="compNode" presStyleCnt="0"/>
      <dgm:spPr/>
    </dgm:pt>
    <dgm:pt modelId="{19057C3A-C52C-4DF2-8A56-0800FA2E48EF}" type="pres">
      <dgm:prSet presAssocID="{36400D2F-2454-4FA5-8084-4AA8282935C8}" presName="node" presStyleLbl="node1" presStyleIdx="2" presStyleCnt="3">
        <dgm:presLayoutVars>
          <dgm:bulletEnabled val="1"/>
        </dgm:presLayoutVars>
      </dgm:prSet>
      <dgm:spPr/>
      <dgm:t>
        <a:bodyPr/>
        <a:lstStyle/>
        <a:p>
          <a:endParaRPr lang="en-US"/>
        </a:p>
      </dgm:t>
    </dgm:pt>
    <dgm:pt modelId="{FBDE4C8E-0502-49B6-921C-843F90AC4F17}" type="pres">
      <dgm:prSet presAssocID="{36400D2F-2454-4FA5-8084-4AA8282935C8}" presName="invisiNode" presStyleLbl="node1" presStyleIdx="2" presStyleCnt="3"/>
      <dgm:spPr/>
    </dgm:pt>
    <dgm:pt modelId="{AB37FC51-31AF-4D40-B63B-CF5DEE59B20A}" type="pres">
      <dgm:prSet presAssocID="{36400D2F-2454-4FA5-8084-4AA8282935C8}" presName="imagNode" presStyleLbl="fgImgPlace1" presStyleIdx="2" presStyleCnt="3"/>
      <dgm:spPr/>
    </dgm:pt>
  </dgm:ptLst>
  <dgm:cxnLst>
    <dgm:cxn modelId="{D558F260-9FE3-453B-9755-D8FDD396D685}" type="presOf" srcId="{BCB6E2CE-04A3-4499-AEE4-469F6A7E71CC}" destId="{9ADC1D57-B09B-41CB-B314-C405622836A4}" srcOrd="0" destOrd="0" presId="urn:microsoft.com/office/officeart/2005/8/layout/pList2"/>
    <dgm:cxn modelId="{F65BA3BB-D94F-43B5-8C92-7428EDE9A88B}" type="presOf" srcId="{5B0B3C95-31A0-421D-A244-BDA09348C1C9}" destId="{CABD03E2-2317-4DF8-97D2-15784135EF3F}" srcOrd="0" destOrd="0" presId="urn:microsoft.com/office/officeart/2005/8/layout/pList2"/>
    <dgm:cxn modelId="{B4E82E02-9BFF-4AF5-8C9B-A7A0488F9345}" srcId="{BCB6E2CE-04A3-4499-AEE4-469F6A7E71CC}" destId="{EF3EE73B-2019-425E-B452-1F6822978D3B}" srcOrd="1" destOrd="0" parTransId="{69A15F0A-1112-4CD1-A663-A1E0DFEF7A4E}" sibTransId="{5B0B3C95-31A0-421D-A244-BDA09348C1C9}"/>
    <dgm:cxn modelId="{56649196-EBE9-48DA-8D24-B3C3E720A2DA}" type="presOf" srcId="{36400D2F-2454-4FA5-8084-4AA8282935C8}" destId="{19057C3A-C52C-4DF2-8A56-0800FA2E48EF}" srcOrd="0" destOrd="0" presId="urn:microsoft.com/office/officeart/2005/8/layout/pList2"/>
    <dgm:cxn modelId="{FD24EC64-84D7-408C-8C09-70E41F69E55E}" srcId="{BCB6E2CE-04A3-4499-AEE4-469F6A7E71CC}" destId="{365C5429-6CC3-4C64-B196-2D0CEFC8437E}" srcOrd="0" destOrd="0" parTransId="{8E88B657-17D3-4612-A1DA-920861FA9CD7}" sibTransId="{5B17B2F9-C0C1-4FA8-8CC9-A2844411C41E}"/>
    <dgm:cxn modelId="{602F67BC-8E80-4D03-AF2E-034F51D1B0FA}" type="presOf" srcId="{5B17B2F9-C0C1-4FA8-8CC9-A2844411C41E}" destId="{6AA5CF2A-C669-4F99-B9A9-E75197A45EE0}" srcOrd="0" destOrd="0" presId="urn:microsoft.com/office/officeart/2005/8/layout/pList2"/>
    <dgm:cxn modelId="{F324E1B4-7FD8-42E4-A4BD-CB6B139BC5EB}" type="presOf" srcId="{EF3EE73B-2019-425E-B452-1F6822978D3B}" destId="{8F0BC26A-ABFF-4FB5-934E-AD6082471792}" srcOrd="0" destOrd="0" presId="urn:microsoft.com/office/officeart/2005/8/layout/pList2"/>
    <dgm:cxn modelId="{521F8739-0481-48DF-9827-12CFB66C6089}" type="presOf" srcId="{365C5429-6CC3-4C64-B196-2D0CEFC8437E}" destId="{29C266F4-326B-4268-9F13-1E658E5BA313}" srcOrd="0" destOrd="0" presId="urn:microsoft.com/office/officeart/2005/8/layout/pList2"/>
    <dgm:cxn modelId="{84D6C750-87F4-4CFA-A088-20A9D4756FDA}" srcId="{BCB6E2CE-04A3-4499-AEE4-469F6A7E71CC}" destId="{36400D2F-2454-4FA5-8084-4AA8282935C8}" srcOrd="2" destOrd="0" parTransId="{1D187DC0-B6CE-4CEF-85A5-228D3B12D728}" sibTransId="{EAFD7E8E-4015-4BC7-AE65-778EAFF2AE44}"/>
    <dgm:cxn modelId="{D77ABABD-6968-4BD0-AAC2-50BB201D0E86}" type="presParOf" srcId="{9ADC1D57-B09B-41CB-B314-C405622836A4}" destId="{3A50CDDC-2D42-43DB-87F1-5CEBA738500C}" srcOrd="0" destOrd="0" presId="urn:microsoft.com/office/officeart/2005/8/layout/pList2"/>
    <dgm:cxn modelId="{FE28AE26-8F7E-4C86-AC1E-B1097C7CEA4E}" type="presParOf" srcId="{9ADC1D57-B09B-41CB-B314-C405622836A4}" destId="{F1BB29F0-94F6-47FA-9696-DE100A7714D1}" srcOrd="1" destOrd="0" presId="urn:microsoft.com/office/officeart/2005/8/layout/pList2"/>
    <dgm:cxn modelId="{5774BA1A-56B4-4735-AE5E-5CEE641D9476}" type="presParOf" srcId="{F1BB29F0-94F6-47FA-9696-DE100A7714D1}" destId="{1B9E11D6-38D4-4965-BD14-271C60CFEFB7}" srcOrd="0" destOrd="0" presId="urn:microsoft.com/office/officeart/2005/8/layout/pList2"/>
    <dgm:cxn modelId="{18B5E2EC-CEBB-4758-9CE1-58DFED0733CF}" type="presParOf" srcId="{1B9E11D6-38D4-4965-BD14-271C60CFEFB7}" destId="{29C266F4-326B-4268-9F13-1E658E5BA313}" srcOrd="0" destOrd="0" presId="urn:microsoft.com/office/officeart/2005/8/layout/pList2"/>
    <dgm:cxn modelId="{DD96DAB9-D75F-498F-9BE2-D8B257B82D57}" type="presParOf" srcId="{1B9E11D6-38D4-4965-BD14-271C60CFEFB7}" destId="{41D14909-A252-47AE-9BDB-514C3F807C3F}" srcOrd="1" destOrd="0" presId="urn:microsoft.com/office/officeart/2005/8/layout/pList2"/>
    <dgm:cxn modelId="{F04A1530-5B6A-4223-9FDC-18DF002B32DA}" type="presParOf" srcId="{1B9E11D6-38D4-4965-BD14-271C60CFEFB7}" destId="{25FD4383-CD63-43E3-A343-19476E3CE373}" srcOrd="2" destOrd="0" presId="urn:microsoft.com/office/officeart/2005/8/layout/pList2"/>
    <dgm:cxn modelId="{AFE8A69F-7D97-4D4D-91BC-74644440AE4B}" type="presParOf" srcId="{F1BB29F0-94F6-47FA-9696-DE100A7714D1}" destId="{6AA5CF2A-C669-4F99-B9A9-E75197A45EE0}" srcOrd="1" destOrd="0" presId="urn:microsoft.com/office/officeart/2005/8/layout/pList2"/>
    <dgm:cxn modelId="{32371CF8-BA5F-405A-BF1F-A380BD8F4FFF}" type="presParOf" srcId="{F1BB29F0-94F6-47FA-9696-DE100A7714D1}" destId="{685012FA-CF91-4058-9531-A3EFD8A2F290}" srcOrd="2" destOrd="0" presId="urn:microsoft.com/office/officeart/2005/8/layout/pList2"/>
    <dgm:cxn modelId="{F3E12911-99E2-4167-ABC8-768E116939B0}" type="presParOf" srcId="{685012FA-CF91-4058-9531-A3EFD8A2F290}" destId="{8F0BC26A-ABFF-4FB5-934E-AD6082471792}" srcOrd="0" destOrd="0" presId="urn:microsoft.com/office/officeart/2005/8/layout/pList2"/>
    <dgm:cxn modelId="{F08496FF-C18B-49DE-8401-CDE2669D1E18}" type="presParOf" srcId="{685012FA-CF91-4058-9531-A3EFD8A2F290}" destId="{292AA70B-F3BD-458F-9C8F-676F9BE70A7A}" srcOrd="1" destOrd="0" presId="urn:microsoft.com/office/officeart/2005/8/layout/pList2"/>
    <dgm:cxn modelId="{A4643638-45B4-474F-AEEF-9C1D4E004EC1}" type="presParOf" srcId="{685012FA-CF91-4058-9531-A3EFD8A2F290}" destId="{AE80DC7B-A930-4236-8338-D459C2A3DE18}" srcOrd="2" destOrd="0" presId="urn:microsoft.com/office/officeart/2005/8/layout/pList2"/>
    <dgm:cxn modelId="{E9CF0891-CD24-4803-B77F-1E0322A3F86E}" type="presParOf" srcId="{F1BB29F0-94F6-47FA-9696-DE100A7714D1}" destId="{CABD03E2-2317-4DF8-97D2-15784135EF3F}" srcOrd="3" destOrd="0" presId="urn:microsoft.com/office/officeart/2005/8/layout/pList2"/>
    <dgm:cxn modelId="{37F01F4D-AABA-4B19-B919-F3D45569DAEC}" type="presParOf" srcId="{F1BB29F0-94F6-47FA-9696-DE100A7714D1}" destId="{6078F4D1-C16C-4842-95CA-6500199F9F96}" srcOrd="4" destOrd="0" presId="urn:microsoft.com/office/officeart/2005/8/layout/pList2"/>
    <dgm:cxn modelId="{47DB10FE-7CE5-43FF-B7F1-EF9A884E2744}" type="presParOf" srcId="{6078F4D1-C16C-4842-95CA-6500199F9F96}" destId="{19057C3A-C52C-4DF2-8A56-0800FA2E48EF}" srcOrd="0" destOrd="0" presId="urn:microsoft.com/office/officeart/2005/8/layout/pList2"/>
    <dgm:cxn modelId="{C3D4749A-5399-4B47-9D10-5EAA7354054D}" type="presParOf" srcId="{6078F4D1-C16C-4842-95CA-6500199F9F96}" destId="{FBDE4C8E-0502-49B6-921C-843F90AC4F17}" srcOrd="1" destOrd="0" presId="urn:microsoft.com/office/officeart/2005/8/layout/pList2"/>
    <dgm:cxn modelId="{D1A8BB5B-B230-4B0B-99AF-6E251C08B80B}" type="presParOf" srcId="{6078F4D1-C16C-4842-95CA-6500199F9F96}" destId="{AB37FC51-31AF-4D40-B63B-CF5DEE59B20A}" srcOrd="2" destOrd="0" presId="urn:microsoft.com/office/officeart/2005/8/layout/pList2"/>
  </dgm:cxnLst>
  <dgm:bg/>
  <dgm:whole/>
</dgm:dataModel>
</file>

<file path=ppt/diagrams/data5.xml><?xml version="1.0" encoding="utf-8"?>
<dgm:dataModel xmlns:dgm="http://schemas.openxmlformats.org/drawingml/2006/diagram" xmlns:a="http://schemas.openxmlformats.org/drawingml/2006/main">
  <dgm:ptLst>
    <dgm:pt modelId="{54AA19B8-CD96-467E-8016-87E3753854C5}" type="doc">
      <dgm:prSet loTypeId="urn:microsoft.com/office/officeart/2005/8/layout/vList4" loCatId="list" qsTypeId="urn:microsoft.com/office/officeart/2005/8/quickstyle/simple1" qsCatId="simple" csTypeId="urn:microsoft.com/office/officeart/2005/8/colors/accent1_2" csCatId="accent1" phldr="1"/>
      <dgm:spPr/>
      <dgm:t>
        <a:bodyPr/>
        <a:lstStyle/>
        <a:p>
          <a:endParaRPr lang="en-US"/>
        </a:p>
      </dgm:t>
    </dgm:pt>
    <dgm:pt modelId="{8AB2C6D4-945A-4ACA-A4E5-A135BCE9D2F1}">
      <dgm:prSet phldrT="[Text]"/>
      <dgm:spPr/>
      <dgm:t>
        <a:bodyPr/>
        <a:lstStyle/>
        <a:p>
          <a:r>
            <a:rPr lang="en-US" dirty="0" smtClean="0"/>
            <a:t>To Achieve higher wages and better working conditions </a:t>
          </a:r>
          <a:endParaRPr lang="en-US" dirty="0"/>
        </a:p>
      </dgm:t>
    </dgm:pt>
    <dgm:pt modelId="{067C9AE3-3AE5-431D-AA47-EE655D196CFF}" type="parTrans" cxnId="{393E06CE-06F3-40B9-A332-545530BD9C17}">
      <dgm:prSet/>
      <dgm:spPr/>
      <dgm:t>
        <a:bodyPr/>
        <a:lstStyle/>
        <a:p>
          <a:endParaRPr lang="en-US"/>
        </a:p>
      </dgm:t>
    </dgm:pt>
    <dgm:pt modelId="{6BBA128B-F0F4-4CA2-80B2-4C626AC98B56}" type="sibTrans" cxnId="{393E06CE-06F3-40B9-A332-545530BD9C17}">
      <dgm:prSet/>
      <dgm:spPr/>
      <dgm:t>
        <a:bodyPr/>
        <a:lstStyle/>
        <a:p>
          <a:endParaRPr lang="en-US"/>
        </a:p>
      </dgm:t>
    </dgm:pt>
    <dgm:pt modelId="{311BD86C-59E0-46B6-AE78-8EE8A4AAFFBD}">
      <dgm:prSet phldrT="[Text]"/>
      <dgm:spPr/>
      <dgm:t>
        <a:bodyPr/>
        <a:lstStyle/>
        <a:p>
          <a:r>
            <a:rPr lang="en-US" dirty="0" smtClean="0"/>
            <a:t>To Raise the status of workers as a part of Industry </a:t>
          </a:r>
          <a:endParaRPr lang="en-US" dirty="0"/>
        </a:p>
      </dgm:t>
    </dgm:pt>
    <dgm:pt modelId="{6277945A-5E91-45BF-8563-6D9C6F0920CC}" type="parTrans" cxnId="{D5BC205E-F4F9-451A-951F-60652D824450}">
      <dgm:prSet/>
      <dgm:spPr/>
      <dgm:t>
        <a:bodyPr/>
        <a:lstStyle/>
        <a:p>
          <a:endParaRPr lang="en-US"/>
        </a:p>
      </dgm:t>
    </dgm:pt>
    <dgm:pt modelId="{2051F7DD-EE73-4CC8-B284-4B437304B2D1}" type="sibTrans" cxnId="{D5BC205E-F4F9-451A-951F-60652D824450}">
      <dgm:prSet/>
      <dgm:spPr/>
      <dgm:t>
        <a:bodyPr/>
        <a:lstStyle/>
        <a:p>
          <a:endParaRPr lang="en-US"/>
        </a:p>
      </dgm:t>
    </dgm:pt>
    <dgm:pt modelId="{D60AED09-9242-44DA-A3A3-9F0221DC3A7F}">
      <dgm:prSet phldrT="[Text]"/>
      <dgm:spPr/>
      <dgm:t>
        <a:bodyPr/>
        <a:lstStyle/>
        <a:p>
          <a:r>
            <a:rPr lang="en-US" dirty="0" smtClean="0"/>
            <a:t>To Protect Labors against victimization and injustice </a:t>
          </a:r>
          <a:endParaRPr lang="en-US" dirty="0"/>
        </a:p>
      </dgm:t>
    </dgm:pt>
    <dgm:pt modelId="{A9C25F70-FC55-42D2-A309-FFBFA0017672}" type="parTrans" cxnId="{B354C242-4D8C-455F-9066-D6D4493FFC62}">
      <dgm:prSet/>
      <dgm:spPr/>
      <dgm:t>
        <a:bodyPr/>
        <a:lstStyle/>
        <a:p>
          <a:endParaRPr lang="en-US"/>
        </a:p>
      </dgm:t>
    </dgm:pt>
    <dgm:pt modelId="{45F14360-7D8D-48C3-8F60-0899249340F3}" type="sibTrans" cxnId="{B354C242-4D8C-455F-9066-D6D4493FFC62}">
      <dgm:prSet/>
      <dgm:spPr/>
      <dgm:t>
        <a:bodyPr/>
        <a:lstStyle/>
        <a:p>
          <a:endParaRPr lang="en-US"/>
        </a:p>
      </dgm:t>
    </dgm:pt>
    <dgm:pt modelId="{D3D950C6-4545-456D-B84B-0BF1DFEDF1E8}" type="pres">
      <dgm:prSet presAssocID="{54AA19B8-CD96-467E-8016-87E3753854C5}" presName="linear" presStyleCnt="0">
        <dgm:presLayoutVars>
          <dgm:dir/>
          <dgm:resizeHandles val="exact"/>
        </dgm:presLayoutVars>
      </dgm:prSet>
      <dgm:spPr/>
      <dgm:t>
        <a:bodyPr/>
        <a:lstStyle/>
        <a:p>
          <a:endParaRPr lang="en-US"/>
        </a:p>
      </dgm:t>
    </dgm:pt>
    <dgm:pt modelId="{8ECB505D-2EE5-404A-8FA9-54489855BD80}" type="pres">
      <dgm:prSet presAssocID="{8AB2C6D4-945A-4ACA-A4E5-A135BCE9D2F1}" presName="comp" presStyleCnt="0"/>
      <dgm:spPr/>
    </dgm:pt>
    <dgm:pt modelId="{0B0A7B3F-59A4-4FCE-961E-5FD124CE5C52}" type="pres">
      <dgm:prSet presAssocID="{8AB2C6D4-945A-4ACA-A4E5-A135BCE9D2F1}" presName="box" presStyleLbl="node1" presStyleIdx="0" presStyleCnt="3"/>
      <dgm:spPr/>
      <dgm:t>
        <a:bodyPr/>
        <a:lstStyle/>
        <a:p>
          <a:endParaRPr lang="en-US"/>
        </a:p>
      </dgm:t>
    </dgm:pt>
    <dgm:pt modelId="{4408A688-C445-4773-BFD3-B3130707C6F0}" type="pres">
      <dgm:prSet presAssocID="{8AB2C6D4-945A-4ACA-A4E5-A135BCE9D2F1}" presName="img" presStyleLbl="fgImgPlace1" presStyleIdx="0" presStyleCnt="3"/>
      <dgm:spPr/>
    </dgm:pt>
    <dgm:pt modelId="{FA41A1DB-180E-4939-B7E8-9B01B9904065}" type="pres">
      <dgm:prSet presAssocID="{8AB2C6D4-945A-4ACA-A4E5-A135BCE9D2F1}" presName="text" presStyleLbl="node1" presStyleIdx="0" presStyleCnt="3">
        <dgm:presLayoutVars>
          <dgm:bulletEnabled val="1"/>
        </dgm:presLayoutVars>
      </dgm:prSet>
      <dgm:spPr/>
      <dgm:t>
        <a:bodyPr/>
        <a:lstStyle/>
        <a:p>
          <a:endParaRPr lang="en-US"/>
        </a:p>
      </dgm:t>
    </dgm:pt>
    <dgm:pt modelId="{488BE300-E673-40A7-A8BE-89A5559C4526}" type="pres">
      <dgm:prSet presAssocID="{6BBA128B-F0F4-4CA2-80B2-4C626AC98B56}" presName="spacer" presStyleCnt="0"/>
      <dgm:spPr/>
    </dgm:pt>
    <dgm:pt modelId="{922487DC-77AD-4C46-BEE9-3A085DACEEC5}" type="pres">
      <dgm:prSet presAssocID="{311BD86C-59E0-46B6-AE78-8EE8A4AAFFBD}" presName="comp" presStyleCnt="0"/>
      <dgm:spPr/>
    </dgm:pt>
    <dgm:pt modelId="{4C29D8F6-FB02-43D2-B305-D57C3586CF13}" type="pres">
      <dgm:prSet presAssocID="{311BD86C-59E0-46B6-AE78-8EE8A4AAFFBD}" presName="box" presStyleLbl="node1" presStyleIdx="1" presStyleCnt="3"/>
      <dgm:spPr/>
      <dgm:t>
        <a:bodyPr/>
        <a:lstStyle/>
        <a:p>
          <a:endParaRPr lang="en-US"/>
        </a:p>
      </dgm:t>
    </dgm:pt>
    <dgm:pt modelId="{03FACA17-77CD-44B3-8EB5-6F1A321D9959}" type="pres">
      <dgm:prSet presAssocID="{311BD86C-59E0-46B6-AE78-8EE8A4AAFFBD}" presName="img" presStyleLbl="fgImgPlace1" presStyleIdx="1" presStyleCnt="3"/>
      <dgm:spPr/>
    </dgm:pt>
    <dgm:pt modelId="{086813E8-077C-487E-8C89-BF8B0874F1D9}" type="pres">
      <dgm:prSet presAssocID="{311BD86C-59E0-46B6-AE78-8EE8A4AAFFBD}" presName="text" presStyleLbl="node1" presStyleIdx="1" presStyleCnt="3">
        <dgm:presLayoutVars>
          <dgm:bulletEnabled val="1"/>
        </dgm:presLayoutVars>
      </dgm:prSet>
      <dgm:spPr/>
      <dgm:t>
        <a:bodyPr/>
        <a:lstStyle/>
        <a:p>
          <a:endParaRPr lang="en-US"/>
        </a:p>
      </dgm:t>
    </dgm:pt>
    <dgm:pt modelId="{8C4D2F91-5705-4C2B-8E1F-8902605D06AF}" type="pres">
      <dgm:prSet presAssocID="{2051F7DD-EE73-4CC8-B284-4B437304B2D1}" presName="spacer" presStyleCnt="0"/>
      <dgm:spPr/>
    </dgm:pt>
    <dgm:pt modelId="{4F13112F-AE41-497C-8047-14A95D53304A}" type="pres">
      <dgm:prSet presAssocID="{D60AED09-9242-44DA-A3A3-9F0221DC3A7F}" presName="comp" presStyleCnt="0"/>
      <dgm:spPr/>
    </dgm:pt>
    <dgm:pt modelId="{1891F2E1-CCED-4490-BE33-D0BA32B10E15}" type="pres">
      <dgm:prSet presAssocID="{D60AED09-9242-44DA-A3A3-9F0221DC3A7F}" presName="box" presStyleLbl="node1" presStyleIdx="2" presStyleCnt="3"/>
      <dgm:spPr/>
      <dgm:t>
        <a:bodyPr/>
        <a:lstStyle/>
        <a:p>
          <a:endParaRPr lang="en-US"/>
        </a:p>
      </dgm:t>
    </dgm:pt>
    <dgm:pt modelId="{A6EE2614-B129-4EB9-A04D-EC74ABEF2E86}" type="pres">
      <dgm:prSet presAssocID="{D60AED09-9242-44DA-A3A3-9F0221DC3A7F}" presName="img" presStyleLbl="fgImgPlace1" presStyleIdx="2" presStyleCnt="3"/>
      <dgm:spPr/>
    </dgm:pt>
    <dgm:pt modelId="{A06335F7-AA94-40AB-8098-63F1702AA0DB}" type="pres">
      <dgm:prSet presAssocID="{D60AED09-9242-44DA-A3A3-9F0221DC3A7F}" presName="text" presStyleLbl="node1" presStyleIdx="2" presStyleCnt="3">
        <dgm:presLayoutVars>
          <dgm:bulletEnabled val="1"/>
        </dgm:presLayoutVars>
      </dgm:prSet>
      <dgm:spPr/>
      <dgm:t>
        <a:bodyPr/>
        <a:lstStyle/>
        <a:p>
          <a:endParaRPr lang="en-US"/>
        </a:p>
      </dgm:t>
    </dgm:pt>
  </dgm:ptLst>
  <dgm:cxnLst>
    <dgm:cxn modelId="{B354C242-4D8C-455F-9066-D6D4493FFC62}" srcId="{54AA19B8-CD96-467E-8016-87E3753854C5}" destId="{D60AED09-9242-44DA-A3A3-9F0221DC3A7F}" srcOrd="2" destOrd="0" parTransId="{A9C25F70-FC55-42D2-A309-FFBFA0017672}" sibTransId="{45F14360-7D8D-48C3-8F60-0899249340F3}"/>
    <dgm:cxn modelId="{74891F7C-31DE-4BF1-8B31-199C5CB6802F}" type="presOf" srcId="{D60AED09-9242-44DA-A3A3-9F0221DC3A7F}" destId="{A06335F7-AA94-40AB-8098-63F1702AA0DB}" srcOrd="1" destOrd="0" presId="urn:microsoft.com/office/officeart/2005/8/layout/vList4"/>
    <dgm:cxn modelId="{07ABDDD5-3BFB-41D7-A568-E272EC54C36D}" type="presOf" srcId="{8AB2C6D4-945A-4ACA-A4E5-A135BCE9D2F1}" destId="{FA41A1DB-180E-4939-B7E8-9B01B9904065}" srcOrd="1" destOrd="0" presId="urn:microsoft.com/office/officeart/2005/8/layout/vList4"/>
    <dgm:cxn modelId="{85A7D93F-45F5-4248-94DF-02A8D8BD66C3}" type="presOf" srcId="{54AA19B8-CD96-467E-8016-87E3753854C5}" destId="{D3D950C6-4545-456D-B84B-0BF1DFEDF1E8}" srcOrd="0" destOrd="0" presId="urn:microsoft.com/office/officeart/2005/8/layout/vList4"/>
    <dgm:cxn modelId="{1FE1C061-BFC1-4F58-85DB-F695BD56C4D8}" type="presOf" srcId="{311BD86C-59E0-46B6-AE78-8EE8A4AAFFBD}" destId="{086813E8-077C-487E-8C89-BF8B0874F1D9}" srcOrd="1" destOrd="0" presId="urn:microsoft.com/office/officeart/2005/8/layout/vList4"/>
    <dgm:cxn modelId="{609CC702-3C1A-4F1A-AB6F-F77B155ED358}" type="presOf" srcId="{D60AED09-9242-44DA-A3A3-9F0221DC3A7F}" destId="{1891F2E1-CCED-4490-BE33-D0BA32B10E15}" srcOrd="0" destOrd="0" presId="urn:microsoft.com/office/officeart/2005/8/layout/vList4"/>
    <dgm:cxn modelId="{3DAC2223-F9F3-4A1E-A93A-13C5AB7A6800}" type="presOf" srcId="{8AB2C6D4-945A-4ACA-A4E5-A135BCE9D2F1}" destId="{0B0A7B3F-59A4-4FCE-961E-5FD124CE5C52}" srcOrd="0" destOrd="0" presId="urn:microsoft.com/office/officeart/2005/8/layout/vList4"/>
    <dgm:cxn modelId="{D5BC205E-F4F9-451A-951F-60652D824450}" srcId="{54AA19B8-CD96-467E-8016-87E3753854C5}" destId="{311BD86C-59E0-46B6-AE78-8EE8A4AAFFBD}" srcOrd="1" destOrd="0" parTransId="{6277945A-5E91-45BF-8563-6D9C6F0920CC}" sibTransId="{2051F7DD-EE73-4CC8-B284-4B437304B2D1}"/>
    <dgm:cxn modelId="{393E06CE-06F3-40B9-A332-545530BD9C17}" srcId="{54AA19B8-CD96-467E-8016-87E3753854C5}" destId="{8AB2C6D4-945A-4ACA-A4E5-A135BCE9D2F1}" srcOrd="0" destOrd="0" parTransId="{067C9AE3-3AE5-431D-AA47-EE655D196CFF}" sibTransId="{6BBA128B-F0F4-4CA2-80B2-4C626AC98B56}"/>
    <dgm:cxn modelId="{9F75AC47-017A-4E51-9498-A00E13F5C109}" type="presOf" srcId="{311BD86C-59E0-46B6-AE78-8EE8A4AAFFBD}" destId="{4C29D8F6-FB02-43D2-B305-D57C3586CF13}" srcOrd="0" destOrd="0" presId="urn:microsoft.com/office/officeart/2005/8/layout/vList4"/>
    <dgm:cxn modelId="{2D6FB928-13ED-4F35-A48D-0423A814F84D}" type="presParOf" srcId="{D3D950C6-4545-456D-B84B-0BF1DFEDF1E8}" destId="{8ECB505D-2EE5-404A-8FA9-54489855BD80}" srcOrd="0" destOrd="0" presId="urn:microsoft.com/office/officeart/2005/8/layout/vList4"/>
    <dgm:cxn modelId="{7FA1104C-D696-4D32-AE6C-AF667525E48A}" type="presParOf" srcId="{8ECB505D-2EE5-404A-8FA9-54489855BD80}" destId="{0B0A7B3F-59A4-4FCE-961E-5FD124CE5C52}" srcOrd="0" destOrd="0" presId="urn:microsoft.com/office/officeart/2005/8/layout/vList4"/>
    <dgm:cxn modelId="{337A2EBE-4EF8-4ED2-B286-0848095DC85B}" type="presParOf" srcId="{8ECB505D-2EE5-404A-8FA9-54489855BD80}" destId="{4408A688-C445-4773-BFD3-B3130707C6F0}" srcOrd="1" destOrd="0" presId="urn:microsoft.com/office/officeart/2005/8/layout/vList4"/>
    <dgm:cxn modelId="{2544A916-1E62-4B3D-AF7E-E0237C0D7365}" type="presParOf" srcId="{8ECB505D-2EE5-404A-8FA9-54489855BD80}" destId="{FA41A1DB-180E-4939-B7E8-9B01B9904065}" srcOrd="2" destOrd="0" presId="urn:microsoft.com/office/officeart/2005/8/layout/vList4"/>
    <dgm:cxn modelId="{7F7EF455-1E13-45DD-BBD1-4C0852CC668C}" type="presParOf" srcId="{D3D950C6-4545-456D-B84B-0BF1DFEDF1E8}" destId="{488BE300-E673-40A7-A8BE-89A5559C4526}" srcOrd="1" destOrd="0" presId="urn:microsoft.com/office/officeart/2005/8/layout/vList4"/>
    <dgm:cxn modelId="{AB5C712E-4E60-4D02-8FB5-4D3A81436231}" type="presParOf" srcId="{D3D950C6-4545-456D-B84B-0BF1DFEDF1E8}" destId="{922487DC-77AD-4C46-BEE9-3A085DACEEC5}" srcOrd="2" destOrd="0" presId="urn:microsoft.com/office/officeart/2005/8/layout/vList4"/>
    <dgm:cxn modelId="{24E949FF-8D75-493E-BDA4-710CE44B53AB}" type="presParOf" srcId="{922487DC-77AD-4C46-BEE9-3A085DACEEC5}" destId="{4C29D8F6-FB02-43D2-B305-D57C3586CF13}" srcOrd="0" destOrd="0" presId="urn:microsoft.com/office/officeart/2005/8/layout/vList4"/>
    <dgm:cxn modelId="{94BFC5FB-17D0-4439-8446-4676B1AA9A1F}" type="presParOf" srcId="{922487DC-77AD-4C46-BEE9-3A085DACEEC5}" destId="{03FACA17-77CD-44B3-8EB5-6F1A321D9959}" srcOrd="1" destOrd="0" presId="urn:microsoft.com/office/officeart/2005/8/layout/vList4"/>
    <dgm:cxn modelId="{85C93EA9-6C95-4838-9FC0-9EC9B1C48102}" type="presParOf" srcId="{922487DC-77AD-4C46-BEE9-3A085DACEEC5}" destId="{086813E8-077C-487E-8C89-BF8B0874F1D9}" srcOrd="2" destOrd="0" presId="urn:microsoft.com/office/officeart/2005/8/layout/vList4"/>
    <dgm:cxn modelId="{241755C2-1B07-4ECB-A1B9-722AF90E7E02}" type="presParOf" srcId="{D3D950C6-4545-456D-B84B-0BF1DFEDF1E8}" destId="{8C4D2F91-5705-4C2B-8E1F-8902605D06AF}" srcOrd="3" destOrd="0" presId="urn:microsoft.com/office/officeart/2005/8/layout/vList4"/>
    <dgm:cxn modelId="{F4C3CD67-D470-44EC-B53C-721A6CBD2F30}" type="presParOf" srcId="{D3D950C6-4545-456D-B84B-0BF1DFEDF1E8}" destId="{4F13112F-AE41-497C-8047-14A95D53304A}" srcOrd="4" destOrd="0" presId="urn:microsoft.com/office/officeart/2005/8/layout/vList4"/>
    <dgm:cxn modelId="{5D4527FD-BF30-4C1D-A437-6FA4491D1E36}" type="presParOf" srcId="{4F13112F-AE41-497C-8047-14A95D53304A}" destId="{1891F2E1-CCED-4490-BE33-D0BA32B10E15}" srcOrd="0" destOrd="0" presId="urn:microsoft.com/office/officeart/2005/8/layout/vList4"/>
    <dgm:cxn modelId="{B0B92D48-DFE2-4857-B0B5-02BA8247C6CC}" type="presParOf" srcId="{4F13112F-AE41-497C-8047-14A95D53304A}" destId="{A6EE2614-B129-4EB9-A04D-EC74ABEF2E86}" srcOrd="1" destOrd="0" presId="urn:microsoft.com/office/officeart/2005/8/layout/vList4"/>
    <dgm:cxn modelId="{37380E6F-EF46-4984-802F-1F5D18D6EF02}" type="presParOf" srcId="{4F13112F-AE41-497C-8047-14A95D53304A}" destId="{A06335F7-AA94-40AB-8098-63F1702AA0DB}" srcOrd="2" destOrd="0" presId="urn:microsoft.com/office/officeart/2005/8/layout/vList4"/>
  </dgm:cxnLst>
  <dgm:bg/>
  <dgm:whole/>
</dgm:dataModel>
</file>

<file path=ppt/diagrams/data6.xml><?xml version="1.0" encoding="utf-8"?>
<dgm:dataModel xmlns:dgm="http://schemas.openxmlformats.org/drawingml/2006/diagram" xmlns:a="http://schemas.openxmlformats.org/drawingml/2006/main">
  <dgm:ptLst>
    <dgm:pt modelId="{307D8321-5F30-4C1D-9097-9D849F9B30F6}" type="doc">
      <dgm:prSet loTypeId="urn:microsoft.com/office/officeart/2005/8/layout/radial5" loCatId="cycle" qsTypeId="urn:microsoft.com/office/officeart/2005/8/quickstyle/simple1" qsCatId="simple" csTypeId="urn:microsoft.com/office/officeart/2005/8/colors/accent1_2" csCatId="accent1" phldr="1"/>
      <dgm:spPr/>
      <dgm:t>
        <a:bodyPr/>
        <a:lstStyle/>
        <a:p>
          <a:endParaRPr lang="en-US"/>
        </a:p>
      </dgm:t>
    </dgm:pt>
    <dgm:pt modelId="{67BEBFAA-61D0-4405-873C-316D048A5627}">
      <dgm:prSet phldrT="[Text]"/>
      <dgm:spPr/>
      <dgm:t>
        <a:bodyPr/>
        <a:lstStyle/>
        <a:p>
          <a:r>
            <a:rPr lang="en-US" dirty="0" smtClean="0"/>
            <a:t>Challenges </a:t>
          </a:r>
          <a:endParaRPr lang="en-US" dirty="0"/>
        </a:p>
      </dgm:t>
    </dgm:pt>
    <dgm:pt modelId="{C33275A7-DE22-43D0-912F-1F2234E131E2}" type="parTrans" cxnId="{49CCCFCC-06A5-47FD-92EB-8D2CFC43A92A}">
      <dgm:prSet/>
      <dgm:spPr/>
      <dgm:t>
        <a:bodyPr/>
        <a:lstStyle/>
        <a:p>
          <a:endParaRPr lang="en-US"/>
        </a:p>
      </dgm:t>
    </dgm:pt>
    <dgm:pt modelId="{2F2DE47D-2E20-4EDB-833C-E981BAE63725}" type="sibTrans" cxnId="{49CCCFCC-06A5-47FD-92EB-8D2CFC43A92A}">
      <dgm:prSet/>
      <dgm:spPr/>
      <dgm:t>
        <a:bodyPr/>
        <a:lstStyle/>
        <a:p>
          <a:endParaRPr lang="en-US"/>
        </a:p>
      </dgm:t>
    </dgm:pt>
    <dgm:pt modelId="{0EB966E0-9344-4544-B8D0-8BECC23D7344}">
      <dgm:prSet phldrT="[Text]"/>
      <dgm:spPr/>
      <dgm:t>
        <a:bodyPr/>
        <a:lstStyle/>
        <a:p>
          <a:r>
            <a:rPr lang="en-US" dirty="0" smtClean="0"/>
            <a:t>New Technology </a:t>
          </a:r>
          <a:endParaRPr lang="en-US" dirty="0"/>
        </a:p>
      </dgm:t>
    </dgm:pt>
    <dgm:pt modelId="{85CB9315-9298-4C4B-9483-D1825ABEFFAD}" type="parTrans" cxnId="{5FB462B9-1826-490B-9334-41E758340C9F}">
      <dgm:prSet/>
      <dgm:spPr/>
      <dgm:t>
        <a:bodyPr/>
        <a:lstStyle/>
        <a:p>
          <a:endParaRPr lang="en-US"/>
        </a:p>
      </dgm:t>
    </dgm:pt>
    <dgm:pt modelId="{87C94F78-FA3A-4B8E-A231-65824942B79F}" type="sibTrans" cxnId="{5FB462B9-1826-490B-9334-41E758340C9F}">
      <dgm:prSet/>
      <dgm:spPr/>
      <dgm:t>
        <a:bodyPr/>
        <a:lstStyle/>
        <a:p>
          <a:endParaRPr lang="en-US"/>
        </a:p>
      </dgm:t>
    </dgm:pt>
    <dgm:pt modelId="{34073B9C-8E16-4D5A-9178-0EF8DDAE8020}">
      <dgm:prSet phldrT="[Text]"/>
      <dgm:spPr/>
      <dgm:t>
        <a:bodyPr/>
        <a:lstStyle/>
        <a:p>
          <a:r>
            <a:rPr lang="en-US" dirty="0" smtClean="0"/>
            <a:t>Changing Business </a:t>
          </a:r>
          <a:endParaRPr lang="en-US" dirty="0"/>
        </a:p>
      </dgm:t>
    </dgm:pt>
    <dgm:pt modelId="{6FF8CE36-823F-4263-8052-4ADF14144734}" type="parTrans" cxnId="{068197AB-338A-4C3A-8989-A4AF06936752}">
      <dgm:prSet/>
      <dgm:spPr/>
      <dgm:t>
        <a:bodyPr/>
        <a:lstStyle/>
        <a:p>
          <a:endParaRPr lang="en-US"/>
        </a:p>
      </dgm:t>
    </dgm:pt>
    <dgm:pt modelId="{20B2CD5C-A2FB-4509-A5AF-86F75A3C6680}" type="sibTrans" cxnId="{068197AB-338A-4C3A-8989-A4AF06936752}">
      <dgm:prSet/>
      <dgm:spPr/>
      <dgm:t>
        <a:bodyPr/>
        <a:lstStyle/>
        <a:p>
          <a:endParaRPr lang="en-US"/>
        </a:p>
      </dgm:t>
    </dgm:pt>
    <dgm:pt modelId="{A7CE823E-1F46-44F5-8178-8C7CFE599B18}">
      <dgm:prSet phldrT="[Text]"/>
      <dgm:spPr/>
      <dgm:t>
        <a:bodyPr/>
        <a:lstStyle/>
        <a:p>
          <a:r>
            <a:rPr lang="en-US" dirty="0" smtClean="0"/>
            <a:t>Occupational </a:t>
          </a:r>
          <a:endParaRPr lang="en-US" dirty="0"/>
        </a:p>
      </dgm:t>
    </dgm:pt>
    <dgm:pt modelId="{F828E2D6-809F-4995-8B93-5FB43B12770B}" type="parTrans" cxnId="{F93D463A-5514-419A-A718-4E473100DE55}">
      <dgm:prSet/>
      <dgm:spPr/>
      <dgm:t>
        <a:bodyPr/>
        <a:lstStyle/>
        <a:p>
          <a:endParaRPr lang="en-US"/>
        </a:p>
      </dgm:t>
    </dgm:pt>
    <dgm:pt modelId="{9D0EEA9E-536D-4751-BB89-F7C8C8220CFC}" type="sibTrans" cxnId="{F93D463A-5514-419A-A718-4E473100DE55}">
      <dgm:prSet/>
      <dgm:spPr/>
      <dgm:t>
        <a:bodyPr/>
        <a:lstStyle/>
        <a:p>
          <a:endParaRPr lang="en-US"/>
        </a:p>
      </dgm:t>
    </dgm:pt>
    <dgm:pt modelId="{16CF0CFF-0BB7-4B30-A771-EEB64612EF1D}">
      <dgm:prSet phldrT="[Text]"/>
      <dgm:spPr/>
      <dgm:t>
        <a:bodyPr/>
        <a:lstStyle/>
        <a:p>
          <a:r>
            <a:rPr lang="en-US" dirty="0" smtClean="0"/>
            <a:t>Structure </a:t>
          </a:r>
          <a:endParaRPr lang="en-US" dirty="0"/>
        </a:p>
      </dgm:t>
    </dgm:pt>
    <dgm:pt modelId="{E8069AA9-67AC-4C1C-A15D-CDB7BE52D5EB}" type="parTrans" cxnId="{730DAB17-022F-47CF-A830-0BDEF095E355}">
      <dgm:prSet/>
      <dgm:spPr/>
      <dgm:t>
        <a:bodyPr/>
        <a:lstStyle/>
        <a:p>
          <a:endParaRPr lang="en-US"/>
        </a:p>
      </dgm:t>
    </dgm:pt>
    <dgm:pt modelId="{F3747BDA-1609-4151-ABAF-1B579E8F98E5}" type="sibTrans" cxnId="{730DAB17-022F-47CF-A830-0BDEF095E355}">
      <dgm:prSet/>
      <dgm:spPr/>
      <dgm:t>
        <a:bodyPr/>
        <a:lstStyle/>
        <a:p>
          <a:endParaRPr lang="en-US"/>
        </a:p>
      </dgm:t>
    </dgm:pt>
    <dgm:pt modelId="{A1793C7B-D2E2-4F85-B9DE-CCDB62A69C62}" type="pres">
      <dgm:prSet presAssocID="{307D8321-5F30-4C1D-9097-9D849F9B30F6}" presName="Name0" presStyleCnt="0">
        <dgm:presLayoutVars>
          <dgm:chMax val="1"/>
          <dgm:dir/>
          <dgm:animLvl val="ctr"/>
          <dgm:resizeHandles val="exact"/>
        </dgm:presLayoutVars>
      </dgm:prSet>
      <dgm:spPr/>
      <dgm:t>
        <a:bodyPr/>
        <a:lstStyle/>
        <a:p>
          <a:endParaRPr lang="en-US"/>
        </a:p>
      </dgm:t>
    </dgm:pt>
    <dgm:pt modelId="{CED5124C-BCA4-4111-BE10-21F5EDF7ED66}" type="pres">
      <dgm:prSet presAssocID="{67BEBFAA-61D0-4405-873C-316D048A5627}" presName="centerShape" presStyleLbl="node0" presStyleIdx="0" presStyleCnt="1"/>
      <dgm:spPr/>
      <dgm:t>
        <a:bodyPr/>
        <a:lstStyle/>
        <a:p>
          <a:endParaRPr lang="en-US"/>
        </a:p>
      </dgm:t>
    </dgm:pt>
    <dgm:pt modelId="{FF38BADC-DA78-4C92-B92D-EF5194002C64}" type="pres">
      <dgm:prSet presAssocID="{85CB9315-9298-4C4B-9483-D1825ABEFFAD}" presName="parTrans" presStyleLbl="sibTrans2D1" presStyleIdx="0" presStyleCnt="4"/>
      <dgm:spPr/>
      <dgm:t>
        <a:bodyPr/>
        <a:lstStyle/>
        <a:p>
          <a:endParaRPr lang="en-US"/>
        </a:p>
      </dgm:t>
    </dgm:pt>
    <dgm:pt modelId="{46F8DF1F-632D-4638-AB54-08FDBA300BE4}" type="pres">
      <dgm:prSet presAssocID="{85CB9315-9298-4C4B-9483-D1825ABEFFAD}" presName="connectorText" presStyleLbl="sibTrans2D1" presStyleIdx="0" presStyleCnt="4"/>
      <dgm:spPr/>
      <dgm:t>
        <a:bodyPr/>
        <a:lstStyle/>
        <a:p>
          <a:endParaRPr lang="en-US"/>
        </a:p>
      </dgm:t>
    </dgm:pt>
    <dgm:pt modelId="{1C16C5DF-12EE-41C9-8648-678BB8AAE860}" type="pres">
      <dgm:prSet presAssocID="{0EB966E0-9344-4544-B8D0-8BECC23D7344}" presName="node" presStyleLbl="node1" presStyleIdx="0" presStyleCnt="4">
        <dgm:presLayoutVars>
          <dgm:bulletEnabled val="1"/>
        </dgm:presLayoutVars>
      </dgm:prSet>
      <dgm:spPr/>
      <dgm:t>
        <a:bodyPr/>
        <a:lstStyle/>
        <a:p>
          <a:endParaRPr lang="en-US"/>
        </a:p>
      </dgm:t>
    </dgm:pt>
    <dgm:pt modelId="{47BF38CA-653D-41FE-8C0E-67DC6E80EE08}" type="pres">
      <dgm:prSet presAssocID="{6FF8CE36-823F-4263-8052-4ADF14144734}" presName="parTrans" presStyleLbl="sibTrans2D1" presStyleIdx="1" presStyleCnt="4"/>
      <dgm:spPr/>
      <dgm:t>
        <a:bodyPr/>
        <a:lstStyle/>
        <a:p>
          <a:endParaRPr lang="en-US"/>
        </a:p>
      </dgm:t>
    </dgm:pt>
    <dgm:pt modelId="{33797BA8-DC28-4B77-BB8B-821E96DB3982}" type="pres">
      <dgm:prSet presAssocID="{6FF8CE36-823F-4263-8052-4ADF14144734}" presName="connectorText" presStyleLbl="sibTrans2D1" presStyleIdx="1" presStyleCnt="4"/>
      <dgm:spPr/>
      <dgm:t>
        <a:bodyPr/>
        <a:lstStyle/>
        <a:p>
          <a:endParaRPr lang="en-US"/>
        </a:p>
      </dgm:t>
    </dgm:pt>
    <dgm:pt modelId="{83E907CA-ADF6-44D1-97C4-4FDFAC329750}" type="pres">
      <dgm:prSet presAssocID="{34073B9C-8E16-4D5A-9178-0EF8DDAE8020}" presName="node" presStyleLbl="node1" presStyleIdx="1" presStyleCnt="4">
        <dgm:presLayoutVars>
          <dgm:bulletEnabled val="1"/>
        </dgm:presLayoutVars>
      </dgm:prSet>
      <dgm:spPr/>
      <dgm:t>
        <a:bodyPr/>
        <a:lstStyle/>
        <a:p>
          <a:endParaRPr lang="en-US"/>
        </a:p>
      </dgm:t>
    </dgm:pt>
    <dgm:pt modelId="{7F4D1447-6C5C-431F-8ACC-204700607F64}" type="pres">
      <dgm:prSet presAssocID="{F828E2D6-809F-4995-8B93-5FB43B12770B}" presName="parTrans" presStyleLbl="sibTrans2D1" presStyleIdx="2" presStyleCnt="4"/>
      <dgm:spPr/>
      <dgm:t>
        <a:bodyPr/>
        <a:lstStyle/>
        <a:p>
          <a:endParaRPr lang="en-US"/>
        </a:p>
      </dgm:t>
    </dgm:pt>
    <dgm:pt modelId="{BAEBD7ED-CC06-47A1-98F6-0F13AC6E7650}" type="pres">
      <dgm:prSet presAssocID="{F828E2D6-809F-4995-8B93-5FB43B12770B}" presName="connectorText" presStyleLbl="sibTrans2D1" presStyleIdx="2" presStyleCnt="4"/>
      <dgm:spPr/>
      <dgm:t>
        <a:bodyPr/>
        <a:lstStyle/>
        <a:p>
          <a:endParaRPr lang="en-US"/>
        </a:p>
      </dgm:t>
    </dgm:pt>
    <dgm:pt modelId="{D6DD8404-4D08-42C3-AC30-9ECF0CFF39DE}" type="pres">
      <dgm:prSet presAssocID="{A7CE823E-1F46-44F5-8178-8C7CFE599B18}" presName="node" presStyleLbl="node1" presStyleIdx="2" presStyleCnt="4">
        <dgm:presLayoutVars>
          <dgm:bulletEnabled val="1"/>
        </dgm:presLayoutVars>
      </dgm:prSet>
      <dgm:spPr/>
      <dgm:t>
        <a:bodyPr/>
        <a:lstStyle/>
        <a:p>
          <a:endParaRPr lang="en-US"/>
        </a:p>
      </dgm:t>
    </dgm:pt>
    <dgm:pt modelId="{DB7E7599-FD17-49D5-9101-37B0E4FD18C5}" type="pres">
      <dgm:prSet presAssocID="{E8069AA9-67AC-4C1C-A15D-CDB7BE52D5EB}" presName="parTrans" presStyleLbl="sibTrans2D1" presStyleIdx="3" presStyleCnt="4"/>
      <dgm:spPr/>
      <dgm:t>
        <a:bodyPr/>
        <a:lstStyle/>
        <a:p>
          <a:endParaRPr lang="en-US"/>
        </a:p>
      </dgm:t>
    </dgm:pt>
    <dgm:pt modelId="{33A20091-4ABB-4E02-8FEC-D2FD249408F1}" type="pres">
      <dgm:prSet presAssocID="{E8069AA9-67AC-4C1C-A15D-CDB7BE52D5EB}" presName="connectorText" presStyleLbl="sibTrans2D1" presStyleIdx="3" presStyleCnt="4"/>
      <dgm:spPr/>
      <dgm:t>
        <a:bodyPr/>
        <a:lstStyle/>
        <a:p>
          <a:endParaRPr lang="en-US"/>
        </a:p>
      </dgm:t>
    </dgm:pt>
    <dgm:pt modelId="{5ECA3F72-8904-4628-A623-A57D741EDCD7}" type="pres">
      <dgm:prSet presAssocID="{16CF0CFF-0BB7-4B30-A771-EEB64612EF1D}" presName="node" presStyleLbl="node1" presStyleIdx="3" presStyleCnt="4">
        <dgm:presLayoutVars>
          <dgm:bulletEnabled val="1"/>
        </dgm:presLayoutVars>
      </dgm:prSet>
      <dgm:spPr/>
      <dgm:t>
        <a:bodyPr/>
        <a:lstStyle/>
        <a:p>
          <a:endParaRPr lang="en-US"/>
        </a:p>
      </dgm:t>
    </dgm:pt>
  </dgm:ptLst>
  <dgm:cxnLst>
    <dgm:cxn modelId="{6E2B0833-85B7-4727-880D-57624FECBF96}" type="presOf" srcId="{6FF8CE36-823F-4263-8052-4ADF14144734}" destId="{47BF38CA-653D-41FE-8C0E-67DC6E80EE08}" srcOrd="0" destOrd="0" presId="urn:microsoft.com/office/officeart/2005/8/layout/radial5"/>
    <dgm:cxn modelId="{AEDA4AB8-C0AB-431B-A6CF-4C62E4239C8F}" type="presOf" srcId="{6FF8CE36-823F-4263-8052-4ADF14144734}" destId="{33797BA8-DC28-4B77-BB8B-821E96DB3982}" srcOrd="1" destOrd="0" presId="urn:microsoft.com/office/officeart/2005/8/layout/radial5"/>
    <dgm:cxn modelId="{2ECA9ACC-EC12-4BA3-99B9-C96EAEEFB670}" type="presOf" srcId="{E8069AA9-67AC-4C1C-A15D-CDB7BE52D5EB}" destId="{DB7E7599-FD17-49D5-9101-37B0E4FD18C5}" srcOrd="0" destOrd="0" presId="urn:microsoft.com/office/officeart/2005/8/layout/radial5"/>
    <dgm:cxn modelId="{372AF5BD-5C7A-4C6C-BB37-54033F40E7BA}" type="presOf" srcId="{0EB966E0-9344-4544-B8D0-8BECC23D7344}" destId="{1C16C5DF-12EE-41C9-8648-678BB8AAE860}" srcOrd="0" destOrd="0" presId="urn:microsoft.com/office/officeart/2005/8/layout/radial5"/>
    <dgm:cxn modelId="{8C9F6250-01B4-40DA-9DAE-D035AE6985A7}" type="presOf" srcId="{85CB9315-9298-4C4B-9483-D1825ABEFFAD}" destId="{46F8DF1F-632D-4638-AB54-08FDBA300BE4}" srcOrd="1" destOrd="0" presId="urn:microsoft.com/office/officeart/2005/8/layout/radial5"/>
    <dgm:cxn modelId="{4746898E-5F8B-446C-B96B-F204F41E7513}" type="presOf" srcId="{67BEBFAA-61D0-4405-873C-316D048A5627}" destId="{CED5124C-BCA4-4111-BE10-21F5EDF7ED66}" srcOrd="0" destOrd="0" presId="urn:microsoft.com/office/officeart/2005/8/layout/radial5"/>
    <dgm:cxn modelId="{A7977EAA-D0C9-4637-BE37-D074C4C05ADE}" type="presOf" srcId="{16CF0CFF-0BB7-4B30-A771-EEB64612EF1D}" destId="{5ECA3F72-8904-4628-A623-A57D741EDCD7}" srcOrd="0" destOrd="0" presId="urn:microsoft.com/office/officeart/2005/8/layout/radial5"/>
    <dgm:cxn modelId="{9C336AD9-A035-4CEE-9E1F-41BA0CE85A91}" type="presOf" srcId="{34073B9C-8E16-4D5A-9178-0EF8DDAE8020}" destId="{83E907CA-ADF6-44D1-97C4-4FDFAC329750}" srcOrd="0" destOrd="0" presId="urn:microsoft.com/office/officeart/2005/8/layout/radial5"/>
    <dgm:cxn modelId="{F93D463A-5514-419A-A718-4E473100DE55}" srcId="{67BEBFAA-61D0-4405-873C-316D048A5627}" destId="{A7CE823E-1F46-44F5-8178-8C7CFE599B18}" srcOrd="2" destOrd="0" parTransId="{F828E2D6-809F-4995-8B93-5FB43B12770B}" sibTransId="{9D0EEA9E-536D-4751-BB89-F7C8C8220CFC}"/>
    <dgm:cxn modelId="{0AA36495-378A-4960-B796-F518F87AF743}" type="presOf" srcId="{E8069AA9-67AC-4C1C-A15D-CDB7BE52D5EB}" destId="{33A20091-4ABB-4E02-8FEC-D2FD249408F1}" srcOrd="1" destOrd="0" presId="urn:microsoft.com/office/officeart/2005/8/layout/radial5"/>
    <dgm:cxn modelId="{49CCCFCC-06A5-47FD-92EB-8D2CFC43A92A}" srcId="{307D8321-5F30-4C1D-9097-9D849F9B30F6}" destId="{67BEBFAA-61D0-4405-873C-316D048A5627}" srcOrd="0" destOrd="0" parTransId="{C33275A7-DE22-43D0-912F-1F2234E131E2}" sibTransId="{2F2DE47D-2E20-4EDB-833C-E981BAE63725}"/>
    <dgm:cxn modelId="{5FB462B9-1826-490B-9334-41E758340C9F}" srcId="{67BEBFAA-61D0-4405-873C-316D048A5627}" destId="{0EB966E0-9344-4544-B8D0-8BECC23D7344}" srcOrd="0" destOrd="0" parTransId="{85CB9315-9298-4C4B-9483-D1825ABEFFAD}" sibTransId="{87C94F78-FA3A-4B8E-A231-65824942B79F}"/>
    <dgm:cxn modelId="{C0B4B6D7-D21E-4E17-B052-AA25D9A04BF6}" type="presOf" srcId="{307D8321-5F30-4C1D-9097-9D849F9B30F6}" destId="{A1793C7B-D2E2-4F85-B9DE-CCDB62A69C62}" srcOrd="0" destOrd="0" presId="urn:microsoft.com/office/officeart/2005/8/layout/radial5"/>
    <dgm:cxn modelId="{335C5971-DC40-48D0-B6E3-F3F37A9C4A9A}" type="presOf" srcId="{F828E2D6-809F-4995-8B93-5FB43B12770B}" destId="{BAEBD7ED-CC06-47A1-98F6-0F13AC6E7650}" srcOrd="1" destOrd="0" presId="urn:microsoft.com/office/officeart/2005/8/layout/radial5"/>
    <dgm:cxn modelId="{49908DEA-379A-471B-AA18-4B4771F21B75}" type="presOf" srcId="{F828E2D6-809F-4995-8B93-5FB43B12770B}" destId="{7F4D1447-6C5C-431F-8ACC-204700607F64}" srcOrd="0" destOrd="0" presId="urn:microsoft.com/office/officeart/2005/8/layout/radial5"/>
    <dgm:cxn modelId="{730DAB17-022F-47CF-A830-0BDEF095E355}" srcId="{67BEBFAA-61D0-4405-873C-316D048A5627}" destId="{16CF0CFF-0BB7-4B30-A771-EEB64612EF1D}" srcOrd="3" destOrd="0" parTransId="{E8069AA9-67AC-4C1C-A15D-CDB7BE52D5EB}" sibTransId="{F3747BDA-1609-4151-ABAF-1B579E8F98E5}"/>
    <dgm:cxn modelId="{CD6C1B24-3898-4354-B2D8-A6FD3F2939E8}" type="presOf" srcId="{85CB9315-9298-4C4B-9483-D1825ABEFFAD}" destId="{FF38BADC-DA78-4C92-B92D-EF5194002C64}" srcOrd="0" destOrd="0" presId="urn:microsoft.com/office/officeart/2005/8/layout/radial5"/>
    <dgm:cxn modelId="{FC365FC2-B491-41C7-A015-50E0A99B34AB}" type="presOf" srcId="{A7CE823E-1F46-44F5-8178-8C7CFE599B18}" destId="{D6DD8404-4D08-42C3-AC30-9ECF0CFF39DE}" srcOrd="0" destOrd="0" presId="urn:microsoft.com/office/officeart/2005/8/layout/radial5"/>
    <dgm:cxn modelId="{068197AB-338A-4C3A-8989-A4AF06936752}" srcId="{67BEBFAA-61D0-4405-873C-316D048A5627}" destId="{34073B9C-8E16-4D5A-9178-0EF8DDAE8020}" srcOrd="1" destOrd="0" parTransId="{6FF8CE36-823F-4263-8052-4ADF14144734}" sibTransId="{20B2CD5C-A2FB-4509-A5AF-86F75A3C6680}"/>
    <dgm:cxn modelId="{F1EB90D2-C9D7-49E3-9626-AD1E228E33FE}" type="presParOf" srcId="{A1793C7B-D2E2-4F85-B9DE-CCDB62A69C62}" destId="{CED5124C-BCA4-4111-BE10-21F5EDF7ED66}" srcOrd="0" destOrd="0" presId="urn:microsoft.com/office/officeart/2005/8/layout/radial5"/>
    <dgm:cxn modelId="{312B60D0-3FF5-4E73-AE57-A84E28F306C3}" type="presParOf" srcId="{A1793C7B-D2E2-4F85-B9DE-CCDB62A69C62}" destId="{FF38BADC-DA78-4C92-B92D-EF5194002C64}" srcOrd="1" destOrd="0" presId="urn:microsoft.com/office/officeart/2005/8/layout/radial5"/>
    <dgm:cxn modelId="{E88D4804-0732-4BDF-8837-3C9F3567D1D7}" type="presParOf" srcId="{FF38BADC-DA78-4C92-B92D-EF5194002C64}" destId="{46F8DF1F-632D-4638-AB54-08FDBA300BE4}" srcOrd="0" destOrd="0" presId="urn:microsoft.com/office/officeart/2005/8/layout/radial5"/>
    <dgm:cxn modelId="{32E01406-23AA-481D-A17A-1AC6F4457A9A}" type="presParOf" srcId="{A1793C7B-D2E2-4F85-B9DE-CCDB62A69C62}" destId="{1C16C5DF-12EE-41C9-8648-678BB8AAE860}" srcOrd="2" destOrd="0" presId="urn:microsoft.com/office/officeart/2005/8/layout/radial5"/>
    <dgm:cxn modelId="{A9DD5295-0205-4625-A1F7-675B6D151DD6}" type="presParOf" srcId="{A1793C7B-D2E2-4F85-B9DE-CCDB62A69C62}" destId="{47BF38CA-653D-41FE-8C0E-67DC6E80EE08}" srcOrd="3" destOrd="0" presId="urn:microsoft.com/office/officeart/2005/8/layout/radial5"/>
    <dgm:cxn modelId="{0F7F772D-702E-4EBF-A5D5-BF6997D9AB63}" type="presParOf" srcId="{47BF38CA-653D-41FE-8C0E-67DC6E80EE08}" destId="{33797BA8-DC28-4B77-BB8B-821E96DB3982}" srcOrd="0" destOrd="0" presId="urn:microsoft.com/office/officeart/2005/8/layout/radial5"/>
    <dgm:cxn modelId="{3A06218B-2AC3-4247-8A96-395F50B0DD89}" type="presParOf" srcId="{A1793C7B-D2E2-4F85-B9DE-CCDB62A69C62}" destId="{83E907CA-ADF6-44D1-97C4-4FDFAC329750}" srcOrd="4" destOrd="0" presId="urn:microsoft.com/office/officeart/2005/8/layout/radial5"/>
    <dgm:cxn modelId="{BAC4CC0B-91A2-4F03-8307-3B0B208AB697}" type="presParOf" srcId="{A1793C7B-D2E2-4F85-B9DE-CCDB62A69C62}" destId="{7F4D1447-6C5C-431F-8ACC-204700607F64}" srcOrd="5" destOrd="0" presId="urn:microsoft.com/office/officeart/2005/8/layout/radial5"/>
    <dgm:cxn modelId="{3A01216A-348C-45DC-91E6-1DD29D0CBC04}" type="presParOf" srcId="{7F4D1447-6C5C-431F-8ACC-204700607F64}" destId="{BAEBD7ED-CC06-47A1-98F6-0F13AC6E7650}" srcOrd="0" destOrd="0" presId="urn:microsoft.com/office/officeart/2005/8/layout/radial5"/>
    <dgm:cxn modelId="{3326E0A1-A1F3-4CF2-9892-062DED95C26E}" type="presParOf" srcId="{A1793C7B-D2E2-4F85-B9DE-CCDB62A69C62}" destId="{D6DD8404-4D08-42C3-AC30-9ECF0CFF39DE}" srcOrd="6" destOrd="0" presId="urn:microsoft.com/office/officeart/2005/8/layout/radial5"/>
    <dgm:cxn modelId="{CF4CF815-FB9B-43A4-9B47-0D509A341064}" type="presParOf" srcId="{A1793C7B-D2E2-4F85-B9DE-CCDB62A69C62}" destId="{DB7E7599-FD17-49D5-9101-37B0E4FD18C5}" srcOrd="7" destOrd="0" presId="urn:microsoft.com/office/officeart/2005/8/layout/radial5"/>
    <dgm:cxn modelId="{FF4B0D47-AD49-436D-AC92-3CB346CBD8BF}" type="presParOf" srcId="{DB7E7599-FD17-49D5-9101-37B0E4FD18C5}" destId="{33A20091-4ABB-4E02-8FEC-D2FD249408F1}" srcOrd="0" destOrd="0" presId="urn:microsoft.com/office/officeart/2005/8/layout/radial5"/>
    <dgm:cxn modelId="{F636ABA3-9415-4AEB-96C9-CE7DB2A5492F}" type="presParOf" srcId="{A1793C7B-D2E2-4F85-B9DE-CCDB62A69C62}" destId="{5ECA3F72-8904-4628-A623-A57D741EDCD7}" srcOrd="8" destOrd="0" presId="urn:microsoft.com/office/officeart/2005/8/layout/radial5"/>
  </dgm:cxnLst>
  <dgm:bg/>
  <dgm:whole/>
</dgm:dataModel>
</file>

<file path=ppt/diagrams/data7.xml><?xml version="1.0" encoding="utf-8"?>
<dgm:dataModel xmlns:dgm="http://schemas.openxmlformats.org/drawingml/2006/diagram" xmlns:a="http://schemas.openxmlformats.org/drawingml/2006/main">
  <dgm:ptLst>
    <dgm:pt modelId="{A62173FF-B3DF-4C94-921E-4D3B0326E540}" type="doc">
      <dgm:prSet loTypeId="urn:microsoft.com/office/officeart/2005/8/layout/vList3" loCatId="list" qsTypeId="urn:microsoft.com/office/officeart/2005/8/quickstyle/simple1" qsCatId="simple" csTypeId="urn:microsoft.com/office/officeart/2005/8/colors/accent1_2" csCatId="accent1" phldr="1"/>
      <dgm:spPr/>
    </dgm:pt>
    <dgm:pt modelId="{FB5C18FE-02B6-4A72-B8CA-4A3EBA5D83E0}">
      <dgm:prSet phldrT="[Text]"/>
      <dgm:spPr/>
      <dgm:t>
        <a:bodyPr/>
        <a:lstStyle/>
        <a:p>
          <a:r>
            <a:rPr lang="en-US" dirty="0" smtClean="0"/>
            <a:t>Attitudinal change </a:t>
          </a:r>
          <a:endParaRPr lang="en-US" dirty="0"/>
        </a:p>
      </dgm:t>
    </dgm:pt>
    <dgm:pt modelId="{7A3DB11B-368D-4BBD-BDAF-4E8029528548}" type="parTrans" cxnId="{528BFF6F-9AF4-406E-9CD8-0F70CEAA2831}">
      <dgm:prSet/>
      <dgm:spPr/>
    </dgm:pt>
    <dgm:pt modelId="{817E6662-D093-4A23-A9FE-3CB9D5A6781B}" type="sibTrans" cxnId="{528BFF6F-9AF4-406E-9CD8-0F70CEAA2831}">
      <dgm:prSet/>
      <dgm:spPr/>
    </dgm:pt>
    <dgm:pt modelId="{E16164FB-47BC-461F-BCBE-AE3F57C437BE}">
      <dgm:prSet phldrT="[Text]"/>
      <dgm:spPr/>
      <dgm:t>
        <a:bodyPr/>
        <a:lstStyle/>
        <a:p>
          <a:r>
            <a:rPr lang="en-US" dirty="0" err="1" smtClean="0"/>
            <a:t>Depoliticization</a:t>
          </a:r>
          <a:r>
            <a:rPr lang="en-US" dirty="0" smtClean="0"/>
            <a:t> </a:t>
          </a:r>
          <a:endParaRPr lang="en-US" dirty="0"/>
        </a:p>
      </dgm:t>
    </dgm:pt>
    <dgm:pt modelId="{F05E1C5A-87FE-4133-901D-F2753926C433}" type="parTrans" cxnId="{4D9701FB-2D5A-477F-9232-3DB50FF9ADC8}">
      <dgm:prSet/>
      <dgm:spPr/>
    </dgm:pt>
    <dgm:pt modelId="{C666DDD6-654F-435A-93AA-93DE64FF029F}" type="sibTrans" cxnId="{4D9701FB-2D5A-477F-9232-3DB50FF9ADC8}">
      <dgm:prSet/>
      <dgm:spPr/>
    </dgm:pt>
    <dgm:pt modelId="{0B9CA26F-5DA3-42DB-BB55-AFDE8199134A}">
      <dgm:prSet phldrT="[Text]"/>
      <dgm:spPr/>
      <dgm:t>
        <a:bodyPr/>
        <a:lstStyle/>
        <a:p>
          <a:r>
            <a:rPr lang="en-US" dirty="0" smtClean="0"/>
            <a:t>Multiplicity </a:t>
          </a:r>
          <a:endParaRPr lang="en-US" dirty="0"/>
        </a:p>
      </dgm:t>
    </dgm:pt>
    <dgm:pt modelId="{57A60674-311E-4B8B-92BF-0C388C76641E}" type="sibTrans" cxnId="{26A8183C-79DC-4DC2-841E-64D617E913A8}">
      <dgm:prSet/>
      <dgm:spPr/>
    </dgm:pt>
    <dgm:pt modelId="{455AD40E-2914-4B73-A3D7-33C120903F55}" type="parTrans" cxnId="{26A8183C-79DC-4DC2-841E-64D617E913A8}">
      <dgm:prSet/>
      <dgm:spPr/>
    </dgm:pt>
    <dgm:pt modelId="{BFE74C1E-83BD-4F04-AE7D-633D82486D5F}" type="pres">
      <dgm:prSet presAssocID="{A62173FF-B3DF-4C94-921E-4D3B0326E540}" presName="linearFlow" presStyleCnt="0">
        <dgm:presLayoutVars>
          <dgm:dir/>
          <dgm:resizeHandles val="exact"/>
        </dgm:presLayoutVars>
      </dgm:prSet>
      <dgm:spPr/>
    </dgm:pt>
    <dgm:pt modelId="{FDFDAB61-43C7-4737-BC2F-2F2E85B34F05}" type="pres">
      <dgm:prSet presAssocID="{FB5C18FE-02B6-4A72-B8CA-4A3EBA5D83E0}" presName="composite" presStyleCnt="0"/>
      <dgm:spPr/>
    </dgm:pt>
    <dgm:pt modelId="{DC177E25-5FB7-433E-82D8-6E05817F9EA8}" type="pres">
      <dgm:prSet presAssocID="{FB5C18FE-02B6-4A72-B8CA-4A3EBA5D83E0}" presName="imgShp" presStyleLbl="fgImgPlace1" presStyleIdx="0" presStyleCnt="3"/>
      <dgm:spPr/>
    </dgm:pt>
    <dgm:pt modelId="{04D67B85-1C07-4EE1-9156-D6C2BD3BA2E7}" type="pres">
      <dgm:prSet presAssocID="{FB5C18FE-02B6-4A72-B8CA-4A3EBA5D83E0}" presName="txShp" presStyleLbl="node1" presStyleIdx="0" presStyleCnt="3">
        <dgm:presLayoutVars>
          <dgm:bulletEnabled val="1"/>
        </dgm:presLayoutVars>
      </dgm:prSet>
      <dgm:spPr/>
      <dgm:t>
        <a:bodyPr/>
        <a:lstStyle/>
        <a:p>
          <a:endParaRPr lang="en-US"/>
        </a:p>
      </dgm:t>
    </dgm:pt>
    <dgm:pt modelId="{0D579933-0FB2-4D8A-B3BD-56E20166FCF1}" type="pres">
      <dgm:prSet presAssocID="{817E6662-D093-4A23-A9FE-3CB9D5A6781B}" presName="spacing" presStyleCnt="0"/>
      <dgm:spPr/>
    </dgm:pt>
    <dgm:pt modelId="{E82DD188-956C-496B-81A5-DA832A8AE2D1}" type="pres">
      <dgm:prSet presAssocID="{E16164FB-47BC-461F-BCBE-AE3F57C437BE}" presName="composite" presStyleCnt="0"/>
      <dgm:spPr/>
    </dgm:pt>
    <dgm:pt modelId="{1C60952F-19BB-43B2-8BA6-E4493181F3A0}" type="pres">
      <dgm:prSet presAssocID="{E16164FB-47BC-461F-BCBE-AE3F57C437BE}" presName="imgShp" presStyleLbl="fgImgPlace1" presStyleIdx="1" presStyleCnt="3"/>
      <dgm:spPr/>
    </dgm:pt>
    <dgm:pt modelId="{742AE21C-D7D0-43BD-B65E-CF709CADA421}" type="pres">
      <dgm:prSet presAssocID="{E16164FB-47BC-461F-BCBE-AE3F57C437BE}" presName="txShp" presStyleLbl="node1" presStyleIdx="1" presStyleCnt="3">
        <dgm:presLayoutVars>
          <dgm:bulletEnabled val="1"/>
        </dgm:presLayoutVars>
      </dgm:prSet>
      <dgm:spPr/>
      <dgm:t>
        <a:bodyPr/>
        <a:lstStyle/>
        <a:p>
          <a:endParaRPr lang="en-US"/>
        </a:p>
      </dgm:t>
    </dgm:pt>
    <dgm:pt modelId="{13BE27B7-86E3-47D5-A01E-BAA4C3A34D36}" type="pres">
      <dgm:prSet presAssocID="{C666DDD6-654F-435A-93AA-93DE64FF029F}" presName="spacing" presStyleCnt="0"/>
      <dgm:spPr/>
    </dgm:pt>
    <dgm:pt modelId="{39AD8511-3300-4E3A-8CE0-77E494B9288F}" type="pres">
      <dgm:prSet presAssocID="{0B9CA26F-5DA3-42DB-BB55-AFDE8199134A}" presName="composite" presStyleCnt="0"/>
      <dgm:spPr/>
    </dgm:pt>
    <dgm:pt modelId="{CA3EA7E5-D7DC-4EB0-B388-210348CEF28B}" type="pres">
      <dgm:prSet presAssocID="{0B9CA26F-5DA3-42DB-BB55-AFDE8199134A}" presName="imgShp" presStyleLbl="fgImgPlace1" presStyleIdx="2" presStyleCnt="3"/>
      <dgm:spPr/>
    </dgm:pt>
    <dgm:pt modelId="{40F804AA-2C2D-4DBC-A2C1-10608D776BA3}" type="pres">
      <dgm:prSet presAssocID="{0B9CA26F-5DA3-42DB-BB55-AFDE8199134A}" presName="txShp" presStyleLbl="node1" presStyleIdx="2" presStyleCnt="3">
        <dgm:presLayoutVars>
          <dgm:bulletEnabled val="1"/>
        </dgm:presLayoutVars>
      </dgm:prSet>
      <dgm:spPr/>
      <dgm:t>
        <a:bodyPr/>
        <a:lstStyle/>
        <a:p>
          <a:endParaRPr lang="en-US"/>
        </a:p>
      </dgm:t>
    </dgm:pt>
  </dgm:ptLst>
  <dgm:cxnLst>
    <dgm:cxn modelId="{E382E35E-F5BB-4605-9382-97E80EDFEE68}" type="presOf" srcId="{0B9CA26F-5DA3-42DB-BB55-AFDE8199134A}" destId="{40F804AA-2C2D-4DBC-A2C1-10608D776BA3}" srcOrd="0" destOrd="0" presId="urn:microsoft.com/office/officeart/2005/8/layout/vList3"/>
    <dgm:cxn modelId="{26A8183C-79DC-4DC2-841E-64D617E913A8}" srcId="{A62173FF-B3DF-4C94-921E-4D3B0326E540}" destId="{0B9CA26F-5DA3-42DB-BB55-AFDE8199134A}" srcOrd="2" destOrd="0" parTransId="{455AD40E-2914-4B73-A3D7-33C120903F55}" sibTransId="{57A60674-311E-4B8B-92BF-0C388C76641E}"/>
    <dgm:cxn modelId="{6C581D62-1C89-474E-B7CA-02A2A8614A05}" type="presOf" srcId="{E16164FB-47BC-461F-BCBE-AE3F57C437BE}" destId="{742AE21C-D7D0-43BD-B65E-CF709CADA421}" srcOrd="0" destOrd="0" presId="urn:microsoft.com/office/officeart/2005/8/layout/vList3"/>
    <dgm:cxn modelId="{A027A69A-3548-48DB-81FF-19A13A3DCB76}" type="presOf" srcId="{FB5C18FE-02B6-4A72-B8CA-4A3EBA5D83E0}" destId="{04D67B85-1C07-4EE1-9156-D6C2BD3BA2E7}" srcOrd="0" destOrd="0" presId="urn:microsoft.com/office/officeart/2005/8/layout/vList3"/>
    <dgm:cxn modelId="{4D9701FB-2D5A-477F-9232-3DB50FF9ADC8}" srcId="{A62173FF-B3DF-4C94-921E-4D3B0326E540}" destId="{E16164FB-47BC-461F-BCBE-AE3F57C437BE}" srcOrd="1" destOrd="0" parTransId="{F05E1C5A-87FE-4133-901D-F2753926C433}" sibTransId="{C666DDD6-654F-435A-93AA-93DE64FF029F}"/>
    <dgm:cxn modelId="{2213AEF3-4039-4A4C-80E3-A6BD5998B514}" type="presOf" srcId="{A62173FF-B3DF-4C94-921E-4D3B0326E540}" destId="{BFE74C1E-83BD-4F04-AE7D-633D82486D5F}" srcOrd="0" destOrd="0" presId="urn:microsoft.com/office/officeart/2005/8/layout/vList3"/>
    <dgm:cxn modelId="{528BFF6F-9AF4-406E-9CD8-0F70CEAA2831}" srcId="{A62173FF-B3DF-4C94-921E-4D3B0326E540}" destId="{FB5C18FE-02B6-4A72-B8CA-4A3EBA5D83E0}" srcOrd="0" destOrd="0" parTransId="{7A3DB11B-368D-4BBD-BDAF-4E8029528548}" sibTransId="{817E6662-D093-4A23-A9FE-3CB9D5A6781B}"/>
    <dgm:cxn modelId="{819C8596-058C-4653-822D-D86D6A00D767}" type="presParOf" srcId="{BFE74C1E-83BD-4F04-AE7D-633D82486D5F}" destId="{FDFDAB61-43C7-4737-BC2F-2F2E85B34F05}" srcOrd="0" destOrd="0" presId="urn:microsoft.com/office/officeart/2005/8/layout/vList3"/>
    <dgm:cxn modelId="{578FF359-47CF-4DB9-A5A9-7DA7349061FD}" type="presParOf" srcId="{FDFDAB61-43C7-4737-BC2F-2F2E85B34F05}" destId="{DC177E25-5FB7-433E-82D8-6E05817F9EA8}" srcOrd="0" destOrd="0" presId="urn:microsoft.com/office/officeart/2005/8/layout/vList3"/>
    <dgm:cxn modelId="{73ECC5B2-203B-4025-88F4-8F50E8D2078C}" type="presParOf" srcId="{FDFDAB61-43C7-4737-BC2F-2F2E85B34F05}" destId="{04D67B85-1C07-4EE1-9156-D6C2BD3BA2E7}" srcOrd="1" destOrd="0" presId="urn:microsoft.com/office/officeart/2005/8/layout/vList3"/>
    <dgm:cxn modelId="{D61D4B0F-DD41-47EA-94E5-335E8E069F21}" type="presParOf" srcId="{BFE74C1E-83BD-4F04-AE7D-633D82486D5F}" destId="{0D579933-0FB2-4D8A-B3BD-56E20166FCF1}" srcOrd="1" destOrd="0" presId="urn:microsoft.com/office/officeart/2005/8/layout/vList3"/>
    <dgm:cxn modelId="{1FE19ADA-8F94-481D-8CF6-45284B218070}" type="presParOf" srcId="{BFE74C1E-83BD-4F04-AE7D-633D82486D5F}" destId="{E82DD188-956C-496B-81A5-DA832A8AE2D1}" srcOrd="2" destOrd="0" presId="urn:microsoft.com/office/officeart/2005/8/layout/vList3"/>
    <dgm:cxn modelId="{AE953DE1-2BDF-4DE2-AEF9-29F0F6DBDE53}" type="presParOf" srcId="{E82DD188-956C-496B-81A5-DA832A8AE2D1}" destId="{1C60952F-19BB-43B2-8BA6-E4493181F3A0}" srcOrd="0" destOrd="0" presId="urn:microsoft.com/office/officeart/2005/8/layout/vList3"/>
    <dgm:cxn modelId="{76257E92-A75B-42F5-A648-33A7FD5411DD}" type="presParOf" srcId="{E82DD188-956C-496B-81A5-DA832A8AE2D1}" destId="{742AE21C-D7D0-43BD-B65E-CF709CADA421}" srcOrd="1" destOrd="0" presId="urn:microsoft.com/office/officeart/2005/8/layout/vList3"/>
    <dgm:cxn modelId="{25DBF9BF-0DDD-4950-9298-9194EB8901F2}" type="presParOf" srcId="{BFE74C1E-83BD-4F04-AE7D-633D82486D5F}" destId="{13BE27B7-86E3-47D5-A01E-BAA4C3A34D36}" srcOrd="3" destOrd="0" presId="urn:microsoft.com/office/officeart/2005/8/layout/vList3"/>
    <dgm:cxn modelId="{4FD85261-6BEE-4C26-A299-AE027589DBA5}" type="presParOf" srcId="{BFE74C1E-83BD-4F04-AE7D-633D82486D5F}" destId="{39AD8511-3300-4E3A-8CE0-77E494B9288F}" srcOrd="4" destOrd="0" presId="urn:microsoft.com/office/officeart/2005/8/layout/vList3"/>
    <dgm:cxn modelId="{902C6FB3-FADE-46B2-9E38-69BE7191B8A0}" type="presParOf" srcId="{39AD8511-3300-4E3A-8CE0-77E494B9288F}" destId="{CA3EA7E5-D7DC-4EB0-B388-210348CEF28B}" srcOrd="0" destOrd="0" presId="urn:microsoft.com/office/officeart/2005/8/layout/vList3"/>
    <dgm:cxn modelId="{76A49B3A-ED75-45A5-AC48-E01ADBF4E639}" type="presParOf" srcId="{39AD8511-3300-4E3A-8CE0-77E494B9288F}" destId="{40F804AA-2C2D-4DBC-A2C1-10608D776BA3}" srcOrd="1" destOrd="0" presId="urn:microsoft.com/office/officeart/2005/8/layout/vList3"/>
  </dgm:cxnLst>
  <dgm:bg/>
  <dgm:whole/>
</dgm:dataModel>
</file>

<file path=ppt/diagrams/data8.xml><?xml version="1.0" encoding="utf-8"?>
<dgm:dataModel xmlns:dgm="http://schemas.openxmlformats.org/drawingml/2006/diagram" xmlns:a="http://schemas.openxmlformats.org/drawingml/2006/main">
  <dgm:ptLst>
    <dgm:pt modelId="{E3794A0E-90AA-4377-AE60-1F0BBB9A43BC}"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US"/>
        </a:p>
      </dgm:t>
    </dgm:pt>
    <dgm:pt modelId="{CECABDDD-503A-4F0C-9038-6DFE288F6A08}">
      <dgm:prSet phldrT="[Text]"/>
      <dgm:spPr/>
      <dgm:t>
        <a:bodyPr/>
        <a:lstStyle/>
        <a:p>
          <a:r>
            <a:rPr lang="en-US" dirty="0" smtClean="0"/>
            <a:t>International Labor Conference </a:t>
          </a:r>
          <a:endParaRPr lang="en-US" dirty="0"/>
        </a:p>
      </dgm:t>
    </dgm:pt>
    <dgm:pt modelId="{16DEAE8A-3946-40AD-9404-5DB076E773BE}" type="parTrans" cxnId="{5B100577-F2A7-4932-ADB2-31ADD8ECDAB8}">
      <dgm:prSet/>
      <dgm:spPr/>
      <dgm:t>
        <a:bodyPr/>
        <a:lstStyle/>
        <a:p>
          <a:endParaRPr lang="en-US"/>
        </a:p>
      </dgm:t>
    </dgm:pt>
    <dgm:pt modelId="{CB631366-8BDE-43D1-97B5-A52844779E99}" type="sibTrans" cxnId="{5B100577-F2A7-4932-ADB2-31ADD8ECDAB8}">
      <dgm:prSet/>
      <dgm:spPr/>
      <dgm:t>
        <a:bodyPr/>
        <a:lstStyle/>
        <a:p>
          <a:endParaRPr lang="en-US"/>
        </a:p>
      </dgm:t>
    </dgm:pt>
    <dgm:pt modelId="{A821E4A8-7559-421B-91B8-369B9A3E00EA}">
      <dgm:prSet phldrT="[Text]"/>
      <dgm:spPr/>
      <dgm:t>
        <a:bodyPr/>
        <a:lstStyle/>
        <a:p>
          <a:r>
            <a:rPr lang="en-US" dirty="0" smtClean="0"/>
            <a:t>Governing Body </a:t>
          </a:r>
          <a:endParaRPr lang="en-US" dirty="0"/>
        </a:p>
      </dgm:t>
    </dgm:pt>
    <dgm:pt modelId="{4F2145DD-6139-44AD-8662-90381DC9F69B}" type="parTrans" cxnId="{A982537B-141B-4A70-A866-190BAE7A04E6}">
      <dgm:prSet/>
      <dgm:spPr/>
      <dgm:t>
        <a:bodyPr/>
        <a:lstStyle/>
        <a:p>
          <a:endParaRPr lang="en-US"/>
        </a:p>
      </dgm:t>
    </dgm:pt>
    <dgm:pt modelId="{CE21EAA5-8E1B-4BA7-814B-8B40189DAFC5}" type="sibTrans" cxnId="{A982537B-141B-4A70-A866-190BAE7A04E6}">
      <dgm:prSet/>
      <dgm:spPr/>
      <dgm:t>
        <a:bodyPr/>
        <a:lstStyle/>
        <a:p>
          <a:endParaRPr lang="en-US"/>
        </a:p>
      </dgm:t>
    </dgm:pt>
    <dgm:pt modelId="{8AF614EF-6E99-4292-BCA7-55F66DF53019}">
      <dgm:prSet phldrT="[Text]"/>
      <dgm:spPr/>
      <dgm:t>
        <a:bodyPr/>
        <a:lstStyle/>
        <a:p>
          <a:r>
            <a:rPr lang="en-US" dirty="0" smtClean="0"/>
            <a:t>International Labor Office </a:t>
          </a:r>
          <a:endParaRPr lang="en-US" dirty="0"/>
        </a:p>
      </dgm:t>
    </dgm:pt>
    <dgm:pt modelId="{941DCAAA-B801-4280-89B1-C68A5AE360FF}" type="parTrans" cxnId="{677AAF51-2D05-4CD9-A533-D30D5EE96080}">
      <dgm:prSet/>
      <dgm:spPr/>
      <dgm:t>
        <a:bodyPr/>
        <a:lstStyle/>
        <a:p>
          <a:endParaRPr lang="en-US"/>
        </a:p>
      </dgm:t>
    </dgm:pt>
    <dgm:pt modelId="{0B9D4155-F7A1-4FD5-BF0E-1806E488858D}" type="sibTrans" cxnId="{677AAF51-2D05-4CD9-A533-D30D5EE96080}">
      <dgm:prSet/>
      <dgm:spPr/>
      <dgm:t>
        <a:bodyPr/>
        <a:lstStyle/>
        <a:p>
          <a:endParaRPr lang="en-US"/>
        </a:p>
      </dgm:t>
    </dgm:pt>
    <dgm:pt modelId="{9360822B-F839-45F7-A3C6-5A3F3C5F56CD}" type="pres">
      <dgm:prSet presAssocID="{E3794A0E-90AA-4377-AE60-1F0BBB9A43BC}" presName="linear" presStyleCnt="0">
        <dgm:presLayoutVars>
          <dgm:dir/>
          <dgm:animLvl val="lvl"/>
          <dgm:resizeHandles val="exact"/>
        </dgm:presLayoutVars>
      </dgm:prSet>
      <dgm:spPr/>
      <dgm:t>
        <a:bodyPr/>
        <a:lstStyle/>
        <a:p>
          <a:endParaRPr lang="en-US"/>
        </a:p>
      </dgm:t>
    </dgm:pt>
    <dgm:pt modelId="{5B17DA94-2A68-4862-A6EA-010512CF10FF}" type="pres">
      <dgm:prSet presAssocID="{CECABDDD-503A-4F0C-9038-6DFE288F6A08}" presName="parentLin" presStyleCnt="0"/>
      <dgm:spPr/>
    </dgm:pt>
    <dgm:pt modelId="{5CF22FE5-044E-4FEF-9D8A-468571917C79}" type="pres">
      <dgm:prSet presAssocID="{CECABDDD-503A-4F0C-9038-6DFE288F6A08}" presName="parentLeftMargin" presStyleLbl="node1" presStyleIdx="0" presStyleCnt="3"/>
      <dgm:spPr/>
      <dgm:t>
        <a:bodyPr/>
        <a:lstStyle/>
        <a:p>
          <a:endParaRPr lang="en-US"/>
        </a:p>
      </dgm:t>
    </dgm:pt>
    <dgm:pt modelId="{8710A353-B9E1-480E-BA3D-AE0FCFC6F4D3}" type="pres">
      <dgm:prSet presAssocID="{CECABDDD-503A-4F0C-9038-6DFE288F6A08}" presName="parentText" presStyleLbl="node1" presStyleIdx="0" presStyleCnt="3">
        <dgm:presLayoutVars>
          <dgm:chMax val="0"/>
          <dgm:bulletEnabled val="1"/>
        </dgm:presLayoutVars>
      </dgm:prSet>
      <dgm:spPr/>
      <dgm:t>
        <a:bodyPr/>
        <a:lstStyle/>
        <a:p>
          <a:endParaRPr lang="en-US"/>
        </a:p>
      </dgm:t>
    </dgm:pt>
    <dgm:pt modelId="{960F2ED7-6A64-48AC-BBA6-723A28AEA9A9}" type="pres">
      <dgm:prSet presAssocID="{CECABDDD-503A-4F0C-9038-6DFE288F6A08}" presName="negativeSpace" presStyleCnt="0"/>
      <dgm:spPr/>
    </dgm:pt>
    <dgm:pt modelId="{5B037A3A-8AC8-42C3-AB81-AB4A6E8BEE2C}" type="pres">
      <dgm:prSet presAssocID="{CECABDDD-503A-4F0C-9038-6DFE288F6A08}" presName="childText" presStyleLbl="conFgAcc1" presStyleIdx="0" presStyleCnt="3">
        <dgm:presLayoutVars>
          <dgm:bulletEnabled val="1"/>
        </dgm:presLayoutVars>
      </dgm:prSet>
      <dgm:spPr/>
    </dgm:pt>
    <dgm:pt modelId="{CC8A99B8-15E2-4B38-A58C-AA6C59DF9491}" type="pres">
      <dgm:prSet presAssocID="{CB631366-8BDE-43D1-97B5-A52844779E99}" presName="spaceBetweenRectangles" presStyleCnt="0"/>
      <dgm:spPr/>
    </dgm:pt>
    <dgm:pt modelId="{FE0DF1FD-B025-47EB-89AB-66999CAB4890}" type="pres">
      <dgm:prSet presAssocID="{A821E4A8-7559-421B-91B8-369B9A3E00EA}" presName="parentLin" presStyleCnt="0"/>
      <dgm:spPr/>
    </dgm:pt>
    <dgm:pt modelId="{28ED8ED4-311D-42B1-AD63-C3E0397D8455}" type="pres">
      <dgm:prSet presAssocID="{A821E4A8-7559-421B-91B8-369B9A3E00EA}" presName="parentLeftMargin" presStyleLbl="node1" presStyleIdx="0" presStyleCnt="3"/>
      <dgm:spPr/>
      <dgm:t>
        <a:bodyPr/>
        <a:lstStyle/>
        <a:p>
          <a:endParaRPr lang="en-US"/>
        </a:p>
      </dgm:t>
    </dgm:pt>
    <dgm:pt modelId="{58D89928-CD98-4672-9FA0-02C953683947}" type="pres">
      <dgm:prSet presAssocID="{A821E4A8-7559-421B-91B8-369B9A3E00EA}" presName="parentText" presStyleLbl="node1" presStyleIdx="1" presStyleCnt="3">
        <dgm:presLayoutVars>
          <dgm:chMax val="0"/>
          <dgm:bulletEnabled val="1"/>
        </dgm:presLayoutVars>
      </dgm:prSet>
      <dgm:spPr/>
      <dgm:t>
        <a:bodyPr/>
        <a:lstStyle/>
        <a:p>
          <a:endParaRPr lang="en-US"/>
        </a:p>
      </dgm:t>
    </dgm:pt>
    <dgm:pt modelId="{96D6856F-B432-44B3-943F-2D8501BA5EB1}" type="pres">
      <dgm:prSet presAssocID="{A821E4A8-7559-421B-91B8-369B9A3E00EA}" presName="negativeSpace" presStyleCnt="0"/>
      <dgm:spPr/>
    </dgm:pt>
    <dgm:pt modelId="{6B2CD05B-E126-45A4-B280-7F0615E61CFB}" type="pres">
      <dgm:prSet presAssocID="{A821E4A8-7559-421B-91B8-369B9A3E00EA}" presName="childText" presStyleLbl="conFgAcc1" presStyleIdx="1" presStyleCnt="3">
        <dgm:presLayoutVars>
          <dgm:bulletEnabled val="1"/>
        </dgm:presLayoutVars>
      </dgm:prSet>
      <dgm:spPr/>
    </dgm:pt>
    <dgm:pt modelId="{57F28890-4FDD-47E4-8A28-A03793F0AAF1}" type="pres">
      <dgm:prSet presAssocID="{CE21EAA5-8E1B-4BA7-814B-8B40189DAFC5}" presName="spaceBetweenRectangles" presStyleCnt="0"/>
      <dgm:spPr/>
    </dgm:pt>
    <dgm:pt modelId="{6DF78005-38C5-46D9-B15D-6906D5A90A1F}" type="pres">
      <dgm:prSet presAssocID="{8AF614EF-6E99-4292-BCA7-55F66DF53019}" presName="parentLin" presStyleCnt="0"/>
      <dgm:spPr/>
    </dgm:pt>
    <dgm:pt modelId="{AA599962-7986-4C88-BFAA-5D818AC087F4}" type="pres">
      <dgm:prSet presAssocID="{8AF614EF-6E99-4292-BCA7-55F66DF53019}" presName="parentLeftMargin" presStyleLbl="node1" presStyleIdx="1" presStyleCnt="3"/>
      <dgm:spPr/>
      <dgm:t>
        <a:bodyPr/>
        <a:lstStyle/>
        <a:p>
          <a:endParaRPr lang="en-US"/>
        </a:p>
      </dgm:t>
    </dgm:pt>
    <dgm:pt modelId="{DD79F8EF-688E-4326-8BBF-D983733BC1AC}" type="pres">
      <dgm:prSet presAssocID="{8AF614EF-6E99-4292-BCA7-55F66DF53019}" presName="parentText" presStyleLbl="node1" presStyleIdx="2" presStyleCnt="3">
        <dgm:presLayoutVars>
          <dgm:chMax val="0"/>
          <dgm:bulletEnabled val="1"/>
        </dgm:presLayoutVars>
      </dgm:prSet>
      <dgm:spPr/>
      <dgm:t>
        <a:bodyPr/>
        <a:lstStyle/>
        <a:p>
          <a:endParaRPr lang="en-US"/>
        </a:p>
      </dgm:t>
    </dgm:pt>
    <dgm:pt modelId="{137964A5-3FAE-4B03-A1F6-30A1D2FA139B}" type="pres">
      <dgm:prSet presAssocID="{8AF614EF-6E99-4292-BCA7-55F66DF53019}" presName="negativeSpace" presStyleCnt="0"/>
      <dgm:spPr/>
    </dgm:pt>
    <dgm:pt modelId="{41E7A6D3-6C9E-4A92-8ADC-982138960018}" type="pres">
      <dgm:prSet presAssocID="{8AF614EF-6E99-4292-BCA7-55F66DF53019}" presName="childText" presStyleLbl="conFgAcc1" presStyleIdx="2" presStyleCnt="3">
        <dgm:presLayoutVars>
          <dgm:bulletEnabled val="1"/>
        </dgm:presLayoutVars>
      </dgm:prSet>
      <dgm:spPr/>
    </dgm:pt>
  </dgm:ptLst>
  <dgm:cxnLst>
    <dgm:cxn modelId="{677AAF51-2D05-4CD9-A533-D30D5EE96080}" srcId="{E3794A0E-90AA-4377-AE60-1F0BBB9A43BC}" destId="{8AF614EF-6E99-4292-BCA7-55F66DF53019}" srcOrd="2" destOrd="0" parTransId="{941DCAAA-B801-4280-89B1-C68A5AE360FF}" sibTransId="{0B9D4155-F7A1-4FD5-BF0E-1806E488858D}"/>
    <dgm:cxn modelId="{3BC4FEB7-442F-4A48-9EF6-ADD27F86CFDB}" type="presOf" srcId="{8AF614EF-6E99-4292-BCA7-55F66DF53019}" destId="{AA599962-7986-4C88-BFAA-5D818AC087F4}" srcOrd="0" destOrd="0" presId="urn:microsoft.com/office/officeart/2005/8/layout/list1"/>
    <dgm:cxn modelId="{EE8F3FC3-0A8C-4569-9C75-5D32E671D6B5}" type="presOf" srcId="{CECABDDD-503A-4F0C-9038-6DFE288F6A08}" destId="{8710A353-B9E1-480E-BA3D-AE0FCFC6F4D3}" srcOrd="1" destOrd="0" presId="urn:microsoft.com/office/officeart/2005/8/layout/list1"/>
    <dgm:cxn modelId="{A5EA915C-CF5B-432F-A716-CFD48B7A5D12}" type="presOf" srcId="{8AF614EF-6E99-4292-BCA7-55F66DF53019}" destId="{DD79F8EF-688E-4326-8BBF-D983733BC1AC}" srcOrd="1" destOrd="0" presId="urn:microsoft.com/office/officeart/2005/8/layout/list1"/>
    <dgm:cxn modelId="{A982537B-141B-4A70-A866-190BAE7A04E6}" srcId="{E3794A0E-90AA-4377-AE60-1F0BBB9A43BC}" destId="{A821E4A8-7559-421B-91B8-369B9A3E00EA}" srcOrd="1" destOrd="0" parTransId="{4F2145DD-6139-44AD-8662-90381DC9F69B}" sibTransId="{CE21EAA5-8E1B-4BA7-814B-8B40189DAFC5}"/>
    <dgm:cxn modelId="{758EB8F7-7B84-414A-AB38-EFE7F3179595}" type="presOf" srcId="{E3794A0E-90AA-4377-AE60-1F0BBB9A43BC}" destId="{9360822B-F839-45F7-A3C6-5A3F3C5F56CD}" srcOrd="0" destOrd="0" presId="urn:microsoft.com/office/officeart/2005/8/layout/list1"/>
    <dgm:cxn modelId="{5498B8B1-FAB5-43B6-83C5-94B65A86E412}" type="presOf" srcId="{CECABDDD-503A-4F0C-9038-6DFE288F6A08}" destId="{5CF22FE5-044E-4FEF-9D8A-468571917C79}" srcOrd="0" destOrd="0" presId="urn:microsoft.com/office/officeart/2005/8/layout/list1"/>
    <dgm:cxn modelId="{4A8C3E5F-AFB5-433B-98F8-D10DE810E43E}" type="presOf" srcId="{A821E4A8-7559-421B-91B8-369B9A3E00EA}" destId="{58D89928-CD98-4672-9FA0-02C953683947}" srcOrd="1" destOrd="0" presId="urn:microsoft.com/office/officeart/2005/8/layout/list1"/>
    <dgm:cxn modelId="{5B100577-F2A7-4932-ADB2-31ADD8ECDAB8}" srcId="{E3794A0E-90AA-4377-AE60-1F0BBB9A43BC}" destId="{CECABDDD-503A-4F0C-9038-6DFE288F6A08}" srcOrd="0" destOrd="0" parTransId="{16DEAE8A-3946-40AD-9404-5DB076E773BE}" sibTransId="{CB631366-8BDE-43D1-97B5-A52844779E99}"/>
    <dgm:cxn modelId="{95FD400F-BA91-4186-B93D-A0E94CA7DE75}" type="presOf" srcId="{A821E4A8-7559-421B-91B8-369B9A3E00EA}" destId="{28ED8ED4-311D-42B1-AD63-C3E0397D8455}" srcOrd="0" destOrd="0" presId="urn:microsoft.com/office/officeart/2005/8/layout/list1"/>
    <dgm:cxn modelId="{59B92ECC-D389-41F5-910E-30B15DD06645}" type="presParOf" srcId="{9360822B-F839-45F7-A3C6-5A3F3C5F56CD}" destId="{5B17DA94-2A68-4862-A6EA-010512CF10FF}" srcOrd="0" destOrd="0" presId="urn:microsoft.com/office/officeart/2005/8/layout/list1"/>
    <dgm:cxn modelId="{3E40ABE4-68D8-48DC-9D24-AA582E63D412}" type="presParOf" srcId="{5B17DA94-2A68-4862-A6EA-010512CF10FF}" destId="{5CF22FE5-044E-4FEF-9D8A-468571917C79}" srcOrd="0" destOrd="0" presId="urn:microsoft.com/office/officeart/2005/8/layout/list1"/>
    <dgm:cxn modelId="{6D5C78DA-1435-49C6-B1B6-B2E9D6556CAE}" type="presParOf" srcId="{5B17DA94-2A68-4862-A6EA-010512CF10FF}" destId="{8710A353-B9E1-480E-BA3D-AE0FCFC6F4D3}" srcOrd="1" destOrd="0" presId="urn:microsoft.com/office/officeart/2005/8/layout/list1"/>
    <dgm:cxn modelId="{61FEEC56-9DE2-4F97-B416-F4B1CA6F4834}" type="presParOf" srcId="{9360822B-F839-45F7-A3C6-5A3F3C5F56CD}" destId="{960F2ED7-6A64-48AC-BBA6-723A28AEA9A9}" srcOrd="1" destOrd="0" presId="urn:microsoft.com/office/officeart/2005/8/layout/list1"/>
    <dgm:cxn modelId="{06897076-3C1D-429E-BA5F-71CF063F8CEC}" type="presParOf" srcId="{9360822B-F839-45F7-A3C6-5A3F3C5F56CD}" destId="{5B037A3A-8AC8-42C3-AB81-AB4A6E8BEE2C}" srcOrd="2" destOrd="0" presId="urn:microsoft.com/office/officeart/2005/8/layout/list1"/>
    <dgm:cxn modelId="{7415431A-4FD9-4C64-8510-D432E04AFE97}" type="presParOf" srcId="{9360822B-F839-45F7-A3C6-5A3F3C5F56CD}" destId="{CC8A99B8-15E2-4B38-A58C-AA6C59DF9491}" srcOrd="3" destOrd="0" presId="urn:microsoft.com/office/officeart/2005/8/layout/list1"/>
    <dgm:cxn modelId="{3FCD83DC-EB6C-432C-B989-24DC9D90419A}" type="presParOf" srcId="{9360822B-F839-45F7-A3C6-5A3F3C5F56CD}" destId="{FE0DF1FD-B025-47EB-89AB-66999CAB4890}" srcOrd="4" destOrd="0" presId="urn:microsoft.com/office/officeart/2005/8/layout/list1"/>
    <dgm:cxn modelId="{A0A14297-BC4B-41C9-A47F-ED6E931A9C52}" type="presParOf" srcId="{FE0DF1FD-B025-47EB-89AB-66999CAB4890}" destId="{28ED8ED4-311D-42B1-AD63-C3E0397D8455}" srcOrd="0" destOrd="0" presId="urn:microsoft.com/office/officeart/2005/8/layout/list1"/>
    <dgm:cxn modelId="{5BF22578-B23A-46B6-8356-293F01B32B38}" type="presParOf" srcId="{FE0DF1FD-B025-47EB-89AB-66999CAB4890}" destId="{58D89928-CD98-4672-9FA0-02C953683947}" srcOrd="1" destOrd="0" presId="urn:microsoft.com/office/officeart/2005/8/layout/list1"/>
    <dgm:cxn modelId="{9344CF23-D413-4935-AFCB-61778ACEF7E2}" type="presParOf" srcId="{9360822B-F839-45F7-A3C6-5A3F3C5F56CD}" destId="{96D6856F-B432-44B3-943F-2D8501BA5EB1}" srcOrd="5" destOrd="0" presId="urn:microsoft.com/office/officeart/2005/8/layout/list1"/>
    <dgm:cxn modelId="{D4B3BA1E-4EE4-4696-B443-0A4606F40DDF}" type="presParOf" srcId="{9360822B-F839-45F7-A3C6-5A3F3C5F56CD}" destId="{6B2CD05B-E126-45A4-B280-7F0615E61CFB}" srcOrd="6" destOrd="0" presId="urn:microsoft.com/office/officeart/2005/8/layout/list1"/>
    <dgm:cxn modelId="{C367F8BD-791D-4F3D-A747-33D9E5A8859A}" type="presParOf" srcId="{9360822B-F839-45F7-A3C6-5A3F3C5F56CD}" destId="{57F28890-4FDD-47E4-8A28-A03793F0AAF1}" srcOrd="7" destOrd="0" presId="urn:microsoft.com/office/officeart/2005/8/layout/list1"/>
    <dgm:cxn modelId="{8FB0C0AF-D4FF-4817-945C-6D2E5A0B29F0}" type="presParOf" srcId="{9360822B-F839-45F7-A3C6-5A3F3C5F56CD}" destId="{6DF78005-38C5-46D9-B15D-6906D5A90A1F}" srcOrd="8" destOrd="0" presId="urn:microsoft.com/office/officeart/2005/8/layout/list1"/>
    <dgm:cxn modelId="{8321FE69-8CD6-45F7-9911-8ACE9DE541B5}" type="presParOf" srcId="{6DF78005-38C5-46D9-B15D-6906D5A90A1F}" destId="{AA599962-7986-4C88-BFAA-5D818AC087F4}" srcOrd="0" destOrd="0" presId="urn:microsoft.com/office/officeart/2005/8/layout/list1"/>
    <dgm:cxn modelId="{6BF5BDD2-05FF-429A-A981-1D980E391CCB}" type="presParOf" srcId="{6DF78005-38C5-46D9-B15D-6906D5A90A1F}" destId="{DD79F8EF-688E-4326-8BBF-D983733BC1AC}" srcOrd="1" destOrd="0" presId="urn:microsoft.com/office/officeart/2005/8/layout/list1"/>
    <dgm:cxn modelId="{B53D8B0B-EC70-4BEC-B864-90658F4F7062}" type="presParOf" srcId="{9360822B-F839-45F7-A3C6-5A3F3C5F56CD}" destId="{137964A5-3FAE-4B03-A1F6-30A1D2FA139B}" srcOrd="9" destOrd="0" presId="urn:microsoft.com/office/officeart/2005/8/layout/list1"/>
    <dgm:cxn modelId="{70D8C264-E7A5-4CAB-9975-9B6085CCB1CE}" type="presParOf" srcId="{9360822B-F839-45F7-A3C6-5A3F3C5F56CD}" destId="{41E7A6D3-6C9E-4A92-8ADC-982138960018}" srcOrd="10" destOrd="0" presId="urn:microsoft.com/office/officeart/2005/8/layout/list1"/>
  </dgm:cxnLst>
  <dgm:bg/>
  <dgm:whole/>
</dgm:dataModel>
</file>

<file path=ppt/diagrams/data9.xml><?xml version="1.0" encoding="utf-8"?>
<dgm:dataModel xmlns:dgm="http://schemas.openxmlformats.org/drawingml/2006/diagram" xmlns:a="http://schemas.openxmlformats.org/drawingml/2006/main">
  <dgm:ptLst>
    <dgm:pt modelId="{454EB80D-3857-47FF-85E4-22DAF1593323}" type="doc">
      <dgm:prSet loTypeId="urn:microsoft.com/office/officeart/2005/8/layout/chevron2" loCatId="process" qsTypeId="urn:microsoft.com/office/officeart/2005/8/quickstyle/simple1" qsCatId="simple" csTypeId="urn:microsoft.com/office/officeart/2005/8/colors/accent1_2" csCatId="accent1" phldr="1"/>
      <dgm:spPr/>
      <dgm:t>
        <a:bodyPr/>
        <a:lstStyle/>
        <a:p>
          <a:endParaRPr lang="en-US"/>
        </a:p>
      </dgm:t>
    </dgm:pt>
    <dgm:pt modelId="{5431C4A9-0F20-4598-B902-30F64A28AE03}">
      <dgm:prSet phldrT="[Text]"/>
      <dgm:spPr/>
      <dgm:t>
        <a:bodyPr/>
        <a:lstStyle/>
        <a:p>
          <a:r>
            <a:rPr lang="en-US" dirty="0" smtClean="0"/>
            <a:t>ILC</a:t>
          </a:r>
          <a:endParaRPr lang="en-US" dirty="0"/>
        </a:p>
      </dgm:t>
    </dgm:pt>
    <dgm:pt modelId="{A5A047B3-3FE9-4B98-9323-CD2C8457768E}" type="parTrans" cxnId="{1A818938-D252-4F63-B004-575EDA8A7164}">
      <dgm:prSet/>
      <dgm:spPr/>
      <dgm:t>
        <a:bodyPr/>
        <a:lstStyle/>
        <a:p>
          <a:endParaRPr lang="en-US"/>
        </a:p>
      </dgm:t>
    </dgm:pt>
    <dgm:pt modelId="{E5F9E0C0-65AB-40EB-8059-E39808A82AF3}" type="sibTrans" cxnId="{1A818938-D252-4F63-B004-575EDA8A7164}">
      <dgm:prSet/>
      <dgm:spPr/>
      <dgm:t>
        <a:bodyPr/>
        <a:lstStyle/>
        <a:p>
          <a:endParaRPr lang="en-US"/>
        </a:p>
      </dgm:t>
    </dgm:pt>
    <dgm:pt modelId="{49014FDB-ACF2-4BB2-9047-C207C073061E}">
      <dgm:prSet phldrT="[Text]"/>
      <dgm:spPr/>
      <dgm:t>
        <a:bodyPr/>
        <a:lstStyle/>
        <a:p>
          <a:r>
            <a:rPr lang="en-US" dirty="0" smtClean="0"/>
            <a:t>GB</a:t>
          </a:r>
          <a:endParaRPr lang="en-US" dirty="0"/>
        </a:p>
      </dgm:t>
    </dgm:pt>
    <dgm:pt modelId="{AE6D6C07-75F7-4337-B3AE-C5C02C53364D}" type="parTrans" cxnId="{94FC2617-DA7D-4F87-AF63-9285C643589F}">
      <dgm:prSet/>
      <dgm:spPr/>
      <dgm:t>
        <a:bodyPr/>
        <a:lstStyle/>
        <a:p>
          <a:endParaRPr lang="en-US"/>
        </a:p>
      </dgm:t>
    </dgm:pt>
    <dgm:pt modelId="{3C1B7D30-1EE1-4C37-AF2D-8912B65AEA59}" type="sibTrans" cxnId="{94FC2617-DA7D-4F87-AF63-9285C643589F}">
      <dgm:prSet/>
      <dgm:spPr/>
      <dgm:t>
        <a:bodyPr/>
        <a:lstStyle/>
        <a:p>
          <a:endParaRPr lang="en-US"/>
        </a:p>
      </dgm:t>
    </dgm:pt>
    <dgm:pt modelId="{BD5ADE9B-D5FC-446D-A681-4BCAD26A4B95}">
      <dgm:prSet phldrT="[Text]"/>
      <dgm:spPr/>
      <dgm:t>
        <a:bodyPr/>
        <a:lstStyle/>
        <a:p>
          <a:r>
            <a:rPr lang="en-US" dirty="0" smtClean="0"/>
            <a:t>Il </a:t>
          </a:r>
          <a:r>
            <a:rPr lang="en-US" dirty="0" err="1" smtClean="0"/>
            <a:t>offoce</a:t>
          </a:r>
          <a:r>
            <a:rPr lang="en-US" dirty="0" smtClean="0"/>
            <a:t> </a:t>
          </a:r>
          <a:endParaRPr lang="en-US" dirty="0"/>
        </a:p>
      </dgm:t>
    </dgm:pt>
    <dgm:pt modelId="{45E74D32-E682-4EB6-950F-36AE808E2C31}" type="parTrans" cxnId="{141D644B-BC83-4B45-939E-FB11444E99C4}">
      <dgm:prSet/>
      <dgm:spPr/>
      <dgm:t>
        <a:bodyPr/>
        <a:lstStyle/>
        <a:p>
          <a:endParaRPr lang="en-US"/>
        </a:p>
      </dgm:t>
    </dgm:pt>
    <dgm:pt modelId="{982562E3-4571-4C12-AFA3-839344193A8D}" type="sibTrans" cxnId="{141D644B-BC83-4B45-939E-FB11444E99C4}">
      <dgm:prSet/>
      <dgm:spPr/>
      <dgm:t>
        <a:bodyPr/>
        <a:lstStyle/>
        <a:p>
          <a:endParaRPr lang="en-US"/>
        </a:p>
      </dgm:t>
    </dgm:pt>
    <dgm:pt modelId="{28003141-63E4-48F6-B3AF-D09FAA130281}">
      <dgm:prSet phldrT="[Text]"/>
      <dgm:spPr/>
      <dgm:t>
        <a:bodyPr/>
        <a:lstStyle/>
        <a:p>
          <a:r>
            <a:rPr lang="en-US" dirty="0" smtClean="0"/>
            <a:t>Responsible for day to day activities </a:t>
          </a:r>
          <a:endParaRPr lang="en-US" dirty="0"/>
        </a:p>
      </dgm:t>
    </dgm:pt>
    <dgm:pt modelId="{00281B02-321A-4131-AE22-C0D1CCE93889}" type="parTrans" cxnId="{93A88C3F-1400-4223-9C17-744D661C7021}">
      <dgm:prSet/>
      <dgm:spPr/>
      <dgm:t>
        <a:bodyPr/>
        <a:lstStyle/>
        <a:p>
          <a:endParaRPr lang="en-US"/>
        </a:p>
      </dgm:t>
    </dgm:pt>
    <dgm:pt modelId="{7382E7C3-5FE1-4899-8895-23E906E91AC5}" type="sibTrans" cxnId="{93A88C3F-1400-4223-9C17-744D661C7021}">
      <dgm:prSet/>
      <dgm:spPr/>
      <dgm:t>
        <a:bodyPr/>
        <a:lstStyle/>
        <a:p>
          <a:endParaRPr lang="en-US"/>
        </a:p>
      </dgm:t>
    </dgm:pt>
    <dgm:pt modelId="{2CCA07B1-E89C-4933-A61A-B7120D45CE3B}">
      <dgm:prSet phldrT="[Text]"/>
      <dgm:spPr/>
      <dgm:t>
        <a:bodyPr/>
        <a:lstStyle/>
        <a:p>
          <a:r>
            <a:rPr lang="en-US" dirty="0" smtClean="0"/>
            <a:t>9 Branches including India </a:t>
          </a:r>
          <a:endParaRPr lang="en-US" dirty="0"/>
        </a:p>
      </dgm:t>
    </dgm:pt>
    <dgm:pt modelId="{E9BA0B2A-3E88-4E79-90C3-117C7A012980}" type="parTrans" cxnId="{C5BCC7AB-A2FD-4189-8899-40148FF1F32D}">
      <dgm:prSet/>
      <dgm:spPr/>
      <dgm:t>
        <a:bodyPr/>
        <a:lstStyle/>
        <a:p>
          <a:endParaRPr lang="en-US"/>
        </a:p>
      </dgm:t>
    </dgm:pt>
    <dgm:pt modelId="{F0850EB2-AD31-4005-B95F-32ED8E6D8CC5}" type="sibTrans" cxnId="{C5BCC7AB-A2FD-4189-8899-40148FF1F32D}">
      <dgm:prSet/>
      <dgm:spPr/>
      <dgm:t>
        <a:bodyPr/>
        <a:lstStyle/>
        <a:p>
          <a:endParaRPr lang="en-US"/>
        </a:p>
      </dgm:t>
    </dgm:pt>
    <dgm:pt modelId="{4CBC7118-D009-47D1-903A-BDD2B2BB6D10}">
      <dgm:prSet/>
      <dgm:spPr/>
      <dgm:t>
        <a:bodyPr/>
        <a:lstStyle/>
        <a:p>
          <a:r>
            <a:rPr lang="en-US" dirty="0" smtClean="0"/>
            <a:t>Once a year conference </a:t>
          </a:r>
          <a:endParaRPr lang="en-US" dirty="0"/>
        </a:p>
      </dgm:t>
    </dgm:pt>
    <dgm:pt modelId="{354AF0A2-79E7-4CCE-96E2-71AA6C82C5FA}" type="parTrans" cxnId="{3D185288-4C86-48DE-AEB6-CB720161A13D}">
      <dgm:prSet/>
      <dgm:spPr/>
    </dgm:pt>
    <dgm:pt modelId="{629E109E-DDC3-4DE2-8AE1-B88B7C9AD126}" type="sibTrans" cxnId="{3D185288-4C86-48DE-AEB6-CB720161A13D}">
      <dgm:prSet/>
      <dgm:spPr/>
    </dgm:pt>
    <dgm:pt modelId="{A37787BB-C128-4DB1-824E-DB2A1324E74A}">
      <dgm:prSet/>
      <dgm:spPr/>
      <dgm:t>
        <a:bodyPr/>
        <a:lstStyle/>
        <a:p>
          <a:r>
            <a:rPr lang="en-US" dirty="0" smtClean="0"/>
            <a:t>Member country 4 delegates and 2 representing Government, 1 Employer and 1 worker</a:t>
          </a:r>
          <a:endParaRPr lang="en-US" dirty="0"/>
        </a:p>
      </dgm:t>
    </dgm:pt>
    <dgm:pt modelId="{88655590-7FBB-4E07-8096-89A520D2ECE2}" type="parTrans" cxnId="{063BFEE7-CC11-4896-9C00-86864E498351}">
      <dgm:prSet/>
      <dgm:spPr/>
    </dgm:pt>
    <dgm:pt modelId="{988E3FE7-9183-4A9B-BDEF-6199A8349F97}" type="sibTrans" cxnId="{063BFEE7-CC11-4896-9C00-86864E498351}">
      <dgm:prSet/>
      <dgm:spPr/>
    </dgm:pt>
    <dgm:pt modelId="{4D23786C-7012-4468-8E34-DD70B4E332B9}">
      <dgm:prSet/>
      <dgm:spPr/>
      <dgm:t>
        <a:bodyPr/>
        <a:lstStyle/>
        <a:p>
          <a:r>
            <a:rPr lang="en-US" dirty="0" smtClean="0"/>
            <a:t>To set up minimum international social and labor norms or standards  </a:t>
          </a:r>
          <a:endParaRPr lang="en-US" dirty="0"/>
        </a:p>
      </dgm:t>
    </dgm:pt>
    <dgm:pt modelId="{96212FAB-273B-4D90-9B1D-42CF83ACF724}" type="parTrans" cxnId="{71F4478B-72BE-4BB3-892A-8D2C3A486396}">
      <dgm:prSet/>
      <dgm:spPr/>
    </dgm:pt>
    <dgm:pt modelId="{36DC653A-37AC-4BB8-BAF1-08601B37C811}" type="sibTrans" cxnId="{71F4478B-72BE-4BB3-892A-8D2C3A486396}">
      <dgm:prSet/>
      <dgm:spPr/>
    </dgm:pt>
    <dgm:pt modelId="{13FCA215-C954-4D8E-8F82-4A5528EC35B1}">
      <dgm:prSet/>
      <dgm:spPr/>
      <dgm:t>
        <a:bodyPr/>
        <a:lstStyle/>
        <a:p>
          <a:r>
            <a:rPr lang="en-US" dirty="0" smtClean="0"/>
            <a:t>The Governing body is the chief executive body of the organization and meet four times in a year </a:t>
          </a:r>
          <a:endParaRPr lang="en-US" dirty="0"/>
        </a:p>
      </dgm:t>
    </dgm:pt>
    <dgm:pt modelId="{9B35EF08-4B3A-4EB3-975B-DEDB13458867}" type="parTrans" cxnId="{17990674-A983-41DC-B537-11B2D2A6E61B}">
      <dgm:prSet/>
      <dgm:spPr/>
    </dgm:pt>
    <dgm:pt modelId="{7B865708-295E-4225-83A9-A481EE18448F}" type="sibTrans" cxnId="{17990674-A983-41DC-B537-11B2D2A6E61B}">
      <dgm:prSet/>
      <dgm:spPr/>
    </dgm:pt>
    <dgm:pt modelId="{9C817769-680E-463C-8EE4-5E58590913C5}">
      <dgm:prSet/>
      <dgm:spPr/>
      <dgm:t>
        <a:bodyPr/>
        <a:lstStyle/>
        <a:p>
          <a:r>
            <a:rPr lang="en-US" dirty="0" smtClean="0"/>
            <a:t>Tripartite in character 40 Members= 20 Government +10 Employer+10 employee </a:t>
          </a:r>
          <a:endParaRPr lang="en-US" dirty="0"/>
        </a:p>
      </dgm:t>
    </dgm:pt>
    <dgm:pt modelId="{EDF46F9B-4418-4D66-B2E0-94B8D183CDC1}" type="parTrans" cxnId="{BD6150B0-7177-4D0E-9861-3513416EE530}">
      <dgm:prSet/>
      <dgm:spPr/>
    </dgm:pt>
    <dgm:pt modelId="{27DFAD3D-AACC-46E6-B75D-1B36F06393C0}" type="sibTrans" cxnId="{BD6150B0-7177-4D0E-9861-3513416EE530}">
      <dgm:prSet/>
      <dgm:spPr/>
    </dgm:pt>
    <dgm:pt modelId="{CF922AFD-4153-47A0-97B7-071829BF7671}">
      <dgm:prSet phldrT="[Text]"/>
      <dgm:spPr/>
      <dgm:t>
        <a:bodyPr/>
        <a:lstStyle/>
        <a:p>
          <a:r>
            <a:rPr lang="en-US" dirty="0" smtClean="0"/>
            <a:t>Asian, African and American Advisory Committee </a:t>
          </a:r>
          <a:endParaRPr lang="en-US" dirty="0"/>
        </a:p>
      </dgm:t>
    </dgm:pt>
    <dgm:pt modelId="{C80B7E33-2D6E-4012-82BB-33A4F3661CB3}" type="parTrans" cxnId="{704BDA36-33D8-4AD6-918E-0A65F01E4401}">
      <dgm:prSet/>
      <dgm:spPr/>
    </dgm:pt>
    <dgm:pt modelId="{E894C2CA-EEA3-43CA-8475-A03E67C9E6EB}" type="sibTrans" cxnId="{704BDA36-33D8-4AD6-918E-0A65F01E4401}">
      <dgm:prSet/>
      <dgm:spPr/>
    </dgm:pt>
    <dgm:pt modelId="{73037BC4-233C-400E-A602-6D26BA2FA3C3}" type="pres">
      <dgm:prSet presAssocID="{454EB80D-3857-47FF-85E4-22DAF1593323}" presName="linearFlow" presStyleCnt="0">
        <dgm:presLayoutVars>
          <dgm:dir/>
          <dgm:animLvl val="lvl"/>
          <dgm:resizeHandles val="exact"/>
        </dgm:presLayoutVars>
      </dgm:prSet>
      <dgm:spPr/>
      <dgm:t>
        <a:bodyPr/>
        <a:lstStyle/>
        <a:p>
          <a:endParaRPr lang="en-US"/>
        </a:p>
      </dgm:t>
    </dgm:pt>
    <dgm:pt modelId="{01ACB565-8941-4591-91CD-4E3B304CF6B1}" type="pres">
      <dgm:prSet presAssocID="{5431C4A9-0F20-4598-B902-30F64A28AE03}" presName="composite" presStyleCnt="0"/>
      <dgm:spPr/>
    </dgm:pt>
    <dgm:pt modelId="{BBA7EBD3-D9CB-4551-A165-EBBA4A8C9009}" type="pres">
      <dgm:prSet presAssocID="{5431C4A9-0F20-4598-B902-30F64A28AE03}" presName="parentText" presStyleLbl="alignNode1" presStyleIdx="0" presStyleCnt="3">
        <dgm:presLayoutVars>
          <dgm:chMax val="1"/>
          <dgm:bulletEnabled val="1"/>
        </dgm:presLayoutVars>
      </dgm:prSet>
      <dgm:spPr/>
      <dgm:t>
        <a:bodyPr/>
        <a:lstStyle/>
        <a:p>
          <a:endParaRPr lang="en-US"/>
        </a:p>
      </dgm:t>
    </dgm:pt>
    <dgm:pt modelId="{E08D361F-B428-44E9-AF78-8ED56555899F}" type="pres">
      <dgm:prSet presAssocID="{5431C4A9-0F20-4598-B902-30F64A28AE03}" presName="descendantText" presStyleLbl="alignAcc1" presStyleIdx="0" presStyleCnt="3">
        <dgm:presLayoutVars>
          <dgm:bulletEnabled val="1"/>
        </dgm:presLayoutVars>
      </dgm:prSet>
      <dgm:spPr/>
      <dgm:t>
        <a:bodyPr/>
        <a:lstStyle/>
        <a:p>
          <a:endParaRPr lang="en-US"/>
        </a:p>
      </dgm:t>
    </dgm:pt>
    <dgm:pt modelId="{F285FED7-61E0-4A58-B144-DEF242C3F227}" type="pres">
      <dgm:prSet presAssocID="{E5F9E0C0-65AB-40EB-8059-E39808A82AF3}" presName="sp" presStyleCnt="0"/>
      <dgm:spPr/>
    </dgm:pt>
    <dgm:pt modelId="{589E7AD8-93C5-4029-B819-17F715D6198E}" type="pres">
      <dgm:prSet presAssocID="{49014FDB-ACF2-4BB2-9047-C207C073061E}" presName="composite" presStyleCnt="0"/>
      <dgm:spPr/>
    </dgm:pt>
    <dgm:pt modelId="{AF5F05D2-9863-4301-8915-6CA15DB2D306}" type="pres">
      <dgm:prSet presAssocID="{49014FDB-ACF2-4BB2-9047-C207C073061E}" presName="parentText" presStyleLbl="alignNode1" presStyleIdx="1" presStyleCnt="3">
        <dgm:presLayoutVars>
          <dgm:chMax val="1"/>
          <dgm:bulletEnabled val="1"/>
        </dgm:presLayoutVars>
      </dgm:prSet>
      <dgm:spPr/>
      <dgm:t>
        <a:bodyPr/>
        <a:lstStyle/>
        <a:p>
          <a:endParaRPr lang="en-US"/>
        </a:p>
      </dgm:t>
    </dgm:pt>
    <dgm:pt modelId="{A8041385-6AE1-4114-857E-A39BB35BFF22}" type="pres">
      <dgm:prSet presAssocID="{49014FDB-ACF2-4BB2-9047-C207C073061E}" presName="descendantText" presStyleLbl="alignAcc1" presStyleIdx="1" presStyleCnt="3">
        <dgm:presLayoutVars>
          <dgm:bulletEnabled val="1"/>
        </dgm:presLayoutVars>
      </dgm:prSet>
      <dgm:spPr/>
      <dgm:t>
        <a:bodyPr/>
        <a:lstStyle/>
        <a:p>
          <a:endParaRPr lang="en-US"/>
        </a:p>
      </dgm:t>
    </dgm:pt>
    <dgm:pt modelId="{FDFC3F8F-14D3-495C-95D8-1F66B2D1E5B9}" type="pres">
      <dgm:prSet presAssocID="{3C1B7D30-1EE1-4C37-AF2D-8912B65AEA59}" presName="sp" presStyleCnt="0"/>
      <dgm:spPr/>
    </dgm:pt>
    <dgm:pt modelId="{80E5ED28-E18B-4EC5-82DE-0C7261CDBE7B}" type="pres">
      <dgm:prSet presAssocID="{BD5ADE9B-D5FC-446D-A681-4BCAD26A4B95}" presName="composite" presStyleCnt="0"/>
      <dgm:spPr/>
    </dgm:pt>
    <dgm:pt modelId="{2F659166-CD39-42C0-B6B7-F51E503A5911}" type="pres">
      <dgm:prSet presAssocID="{BD5ADE9B-D5FC-446D-A681-4BCAD26A4B95}" presName="parentText" presStyleLbl="alignNode1" presStyleIdx="2" presStyleCnt="3">
        <dgm:presLayoutVars>
          <dgm:chMax val="1"/>
          <dgm:bulletEnabled val="1"/>
        </dgm:presLayoutVars>
      </dgm:prSet>
      <dgm:spPr/>
      <dgm:t>
        <a:bodyPr/>
        <a:lstStyle/>
        <a:p>
          <a:endParaRPr lang="en-US"/>
        </a:p>
      </dgm:t>
    </dgm:pt>
    <dgm:pt modelId="{D620DA04-8722-4785-8FF4-4071824089E3}" type="pres">
      <dgm:prSet presAssocID="{BD5ADE9B-D5FC-446D-A681-4BCAD26A4B95}" presName="descendantText" presStyleLbl="alignAcc1" presStyleIdx="2" presStyleCnt="3">
        <dgm:presLayoutVars>
          <dgm:bulletEnabled val="1"/>
        </dgm:presLayoutVars>
      </dgm:prSet>
      <dgm:spPr/>
      <dgm:t>
        <a:bodyPr/>
        <a:lstStyle/>
        <a:p>
          <a:endParaRPr lang="en-US"/>
        </a:p>
      </dgm:t>
    </dgm:pt>
  </dgm:ptLst>
  <dgm:cxnLst>
    <dgm:cxn modelId="{51E80CBE-EDB1-4BB8-AC80-EBC073B1DD26}" type="presOf" srcId="{4CBC7118-D009-47D1-903A-BDD2B2BB6D10}" destId="{E08D361F-B428-44E9-AF78-8ED56555899F}" srcOrd="0" destOrd="0" presId="urn:microsoft.com/office/officeart/2005/8/layout/chevron2"/>
    <dgm:cxn modelId="{49A622B4-F226-4F7A-B101-5FCD6C6F8F22}" type="presOf" srcId="{454EB80D-3857-47FF-85E4-22DAF1593323}" destId="{73037BC4-233C-400E-A602-6D26BA2FA3C3}" srcOrd="0" destOrd="0" presId="urn:microsoft.com/office/officeart/2005/8/layout/chevron2"/>
    <dgm:cxn modelId="{83D12F1E-A0F0-4ACB-A92C-CEAE83D99503}" type="presOf" srcId="{49014FDB-ACF2-4BB2-9047-C207C073061E}" destId="{AF5F05D2-9863-4301-8915-6CA15DB2D306}" srcOrd="0" destOrd="0" presId="urn:microsoft.com/office/officeart/2005/8/layout/chevron2"/>
    <dgm:cxn modelId="{C5BCC7AB-A2FD-4189-8899-40148FF1F32D}" srcId="{BD5ADE9B-D5FC-446D-A681-4BCAD26A4B95}" destId="{2CCA07B1-E89C-4933-A61A-B7120D45CE3B}" srcOrd="1" destOrd="0" parTransId="{E9BA0B2A-3E88-4E79-90C3-117C7A012980}" sibTransId="{F0850EB2-AD31-4005-B95F-32ED8E6D8CC5}"/>
    <dgm:cxn modelId="{704BDA36-33D8-4AD6-918E-0A65F01E4401}" srcId="{BD5ADE9B-D5FC-446D-A681-4BCAD26A4B95}" destId="{CF922AFD-4153-47A0-97B7-071829BF7671}" srcOrd="2" destOrd="0" parTransId="{C80B7E33-2D6E-4012-82BB-33A4F3661CB3}" sibTransId="{E894C2CA-EEA3-43CA-8475-A03E67C9E6EB}"/>
    <dgm:cxn modelId="{BD6150B0-7177-4D0E-9861-3513416EE530}" srcId="{49014FDB-ACF2-4BB2-9047-C207C073061E}" destId="{9C817769-680E-463C-8EE4-5E58590913C5}" srcOrd="1" destOrd="0" parTransId="{EDF46F9B-4418-4D66-B2E0-94B8D183CDC1}" sibTransId="{27DFAD3D-AACC-46E6-B75D-1B36F06393C0}"/>
    <dgm:cxn modelId="{B74AD136-308A-436D-9BED-7A9C9185E433}" type="presOf" srcId="{9C817769-680E-463C-8EE4-5E58590913C5}" destId="{A8041385-6AE1-4114-857E-A39BB35BFF22}" srcOrd="0" destOrd="1" presId="urn:microsoft.com/office/officeart/2005/8/layout/chevron2"/>
    <dgm:cxn modelId="{94FC2617-DA7D-4F87-AF63-9285C643589F}" srcId="{454EB80D-3857-47FF-85E4-22DAF1593323}" destId="{49014FDB-ACF2-4BB2-9047-C207C073061E}" srcOrd="1" destOrd="0" parTransId="{AE6D6C07-75F7-4337-B3AE-C5C02C53364D}" sibTransId="{3C1B7D30-1EE1-4C37-AF2D-8912B65AEA59}"/>
    <dgm:cxn modelId="{A6E92743-A954-4D3A-9BA5-16804C354E1B}" type="presOf" srcId="{5431C4A9-0F20-4598-B902-30F64A28AE03}" destId="{BBA7EBD3-D9CB-4551-A165-EBBA4A8C9009}" srcOrd="0" destOrd="0" presId="urn:microsoft.com/office/officeart/2005/8/layout/chevron2"/>
    <dgm:cxn modelId="{EFD1D86A-3442-4F51-8CD5-737329E74030}" type="presOf" srcId="{2CCA07B1-E89C-4933-A61A-B7120D45CE3B}" destId="{D620DA04-8722-4785-8FF4-4071824089E3}" srcOrd="0" destOrd="1" presId="urn:microsoft.com/office/officeart/2005/8/layout/chevron2"/>
    <dgm:cxn modelId="{9E1CCF29-0269-4562-9131-C4C49C6140F7}" type="presOf" srcId="{28003141-63E4-48F6-B3AF-D09FAA130281}" destId="{D620DA04-8722-4785-8FF4-4071824089E3}" srcOrd="0" destOrd="0" presId="urn:microsoft.com/office/officeart/2005/8/layout/chevron2"/>
    <dgm:cxn modelId="{17990674-A983-41DC-B537-11B2D2A6E61B}" srcId="{49014FDB-ACF2-4BB2-9047-C207C073061E}" destId="{13FCA215-C954-4D8E-8F82-4A5528EC35B1}" srcOrd="0" destOrd="0" parTransId="{9B35EF08-4B3A-4EB3-975B-DEDB13458867}" sibTransId="{7B865708-295E-4225-83A9-A481EE18448F}"/>
    <dgm:cxn modelId="{A46ECDFC-E834-4E24-A5C7-EE7F4338AC6B}" type="presOf" srcId="{BD5ADE9B-D5FC-446D-A681-4BCAD26A4B95}" destId="{2F659166-CD39-42C0-B6B7-F51E503A5911}" srcOrd="0" destOrd="0" presId="urn:microsoft.com/office/officeart/2005/8/layout/chevron2"/>
    <dgm:cxn modelId="{841B9668-62CF-44DF-AB67-5CBE6765333A}" type="presOf" srcId="{13FCA215-C954-4D8E-8F82-4A5528EC35B1}" destId="{A8041385-6AE1-4114-857E-A39BB35BFF22}" srcOrd="0" destOrd="0" presId="urn:microsoft.com/office/officeart/2005/8/layout/chevron2"/>
    <dgm:cxn modelId="{6AD1BC3F-F4F2-40DD-A615-BCDA4ACDB398}" type="presOf" srcId="{4D23786C-7012-4468-8E34-DD70B4E332B9}" destId="{E08D361F-B428-44E9-AF78-8ED56555899F}" srcOrd="0" destOrd="2" presId="urn:microsoft.com/office/officeart/2005/8/layout/chevron2"/>
    <dgm:cxn modelId="{CD74752C-21E3-4E64-9918-A4446921ED47}" type="presOf" srcId="{A37787BB-C128-4DB1-824E-DB2A1324E74A}" destId="{E08D361F-B428-44E9-AF78-8ED56555899F}" srcOrd="0" destOrd="1" presId="urn:microsoft.com/office/officeart/2005/8/layout/chevron2"/>
    <dgm:cxn modelId="{992B71DD-6F1A-4A68-85F9-738A43F11944}" type="presOf" srcId="{CF922AFD-4153-47A0-97B7-071829BF7671}" destId="{D620DA04-8722-4785-8FF4-4071824089E3}" srcOrd="0" destOrd="2" presId="urn:microsoft.com/office/officeart/2005/8/layout/chevron2"/>
    <dgm:cxn modelId="{1A818938-D252-4F63-B004-575EDA8A7164}" srcId="{454EB80D-3857-47FF-85E4-22DAF1593323}" destId="{5431C4A9-0F20-4598-B902-30F64A28AE03}" srcOrd="0" destOrd="0" parTransId="{A5A047B3-3FE9-4B98-9323-CD2C8457768E}" sibTransId="{E5F9E0C0-65AB-40EB-8059-E39808A82AF3}"/>
    <dgm:cxn modelId="{3D185288-4C86-48DE-AEB6-CB720161A13D}" srcId="{5431C4A9-0F20-4598-B902-30F64A28AE03}" destId="{4CBC7118-D009-47D1-903A-BDD2B2BB6D10}" srcOrd="0" destOrd="0" parTransId="{354AF0A2-79E7-4CCE-96E2-71AA6C82C5FA}" sibTransId="{629E109E-DDC3-4DE2-8AE1-B88B7C9AD126}"/>
    <dgm:cxn modelId="{141D644B-BC83-4B45-939E-FB11444E99C4}" srcId="{454EB80D-3857-47FF-85E4-22DAF1593323}" destId="{BD5ADE9B-D5FC-446D-A681-4BCAD26A4B95}" srcOrd="2" destOrd="0" parTransId="{45E74D32-E682-4EB6-950F-36AE808E2C31}" sibTransId="{982562E3-4571-4C12-AFA3-839344193A8D}"/>
    <dgm:cxn modelId="{93A88C3F-1400-4223-9C17-744D661C7021}" srcId="{BD5ADE9B-D5FC-446D-A681-4BCAD26A4B95}" destId="{28003141-63E4-48F6-B3AF-D09FAA130281}" srcOrd="0" destOrd="0" parTransId="{00281B02-321A-4131-AE22-C0D1CCE93889}" sibTransId="{7382E7C3-5FE1-4899-8895-23E906E91AC5}"/>
    <dgm:cxn modelId="{063BFEE7-CC11-4896-9C00-86864E498351}" srcId="{5431C4A9-0F20-4598-B902-30F64A28AE03}" destId="{A37787BB-C128-4DB1-824E-DB2A1324E74A}" srcOrd="1" destOrd="0" parTransId="{88655590-7FBB-4E07-8096-89A520D2ECE2}" sibTransId="{988E3FE7-9183-4A9B-BDEF-6199A8349F97}"/>
    <dgm:cxn modelId="{71F4478B-72BE-4BB3-892A-8D2C3A486396}" srcId="{5431C4A9-0F20-4598-B902-30F64A28AE03}" destId="{4D23786C-7012-4468-8E34-DD70B4E332B9}" srcOrd="2" destOrd="0" parTransId="{96212FAB-273B-4D90-9B1D-42CF83ACF724}" sibTransId="{36DC653A-37AC-4BB8-BAF1-08601B37C811}"/>
    <dgm:cxn modelId="{D025F09B-DE1F-4669-B634-D5DE2FE3070E}" type="presParOf" srcId="{73037BC4-233C-400E-A602-6D26BA2FA3C3}" destId="{01ACB565-8941-4591-91CD-4E3B304CF6B1}" srcOrd="0" destOrd="0" presId="urn:microsoft.com/office/officeart/2005/8/layout/chevron2"/>
    <dgm:cxn modelId="{7648D6CA-1226-4520-8098-D544E27A4D36}" type="presParOf" srcId="{01ACB565-8941-4591-91CD-4E3B304CF6B1}" destId="{BBA7EBD3-D9CB-4551-A165-EBBA4A8C9009}" srcOrd="0" destOrd="0" presId="urn:microsoft.com/office/officeart/2005/8/layout/chevron2"/>
    <dgm:cxn modelId="{C808EAF3-D91E-4594-8D18-5379A1CE385D}" type="presParOf" srcId="{01ACB565-8941-4591-91CD-4E3B304CF6B1}" destId="{E08D361F-B428-44E9-AF78-8ED56555899F}" srcOrd="1" destOrd="0" presId="urn:microsoft.com/office/officeart/2005/8/layout/chevron2"/>
    <dgm:cxn modelId="{A30AD623-AB85-4E3C-A78A-078AC8787439}" type="presParOf" srcId="{73037BC4-233C-400E-A602-6D26BA2FA3C3}" destId="{F285FED7-61E0-4A58-B144-DEF242C3F227}" srcOrd="1" destOrd="0" presId="urn:microsoft.com/office/officeart/2005/8/layout/chevron2"/>
    <dgm:cxn modelId="{8F4DF630-2AD0-4AB8-A1B3-4296B756E711}" type="presParOf" srcId="{73037BC4-233C-400E-A602-6D26BA2FA3C3}" destId="{589E7AD8-93C5-4029-B819-17F715D6198E}" srcOrd="2" destOrd="0" presId="urn:microsoft.com/office/officeart/2005/8/layout/chevron2"/>
    <dgm:cxn modelId="{DF095F7D-54DD-43A8-BE42-1AE76C1E4B25}" type="presParOf" srcId="{589E7AD8-93C5-4029-B819-17F715D6198E}" destId="{AF5F05D2-9863-4301-8915-6CA15DB2D306}" srcOrd="0" destOrd="0" presId="urn:microsoft.com/office/officeart/2005/8/layout/chevron2"/>
    <dgm:cxn modelId="{22FCF4E1-E109-45B2-8D44-14E0D6810FB7}" type="presParOf" srcId="{589E7AD8-93C5-4029-B819-17F715D6198E}" destId="{A8041385-6AE1-4114-857E-A39BB35BFF22}" srcOrd="1" destOrd="0" presId="urn:microsoft.com/office/officeart/2005/8/layout/chevron2"/>
    <dgm:cxn modelId="{C77E28D0-F61A-449D-9D4C-5253656B089B}" type="presParOf" srcId="{73037BC4-233C-400E-A602-6D26BA2FA3C3}" destId="{FDFC3F8F-14D3-495C-95D8-1F66B2D1E5B9}" srcOrd="3" destOrd="0" presId="urn:microsoft.com/office/officeart/2005/8/layout/chevron2"/>
    <dgm:cxn modelId="{6974ACA7-ED18-4F8E-BB2D-383CEADF4121}" type="presParOf" srcId="{73037BC4-233C-400E-A602-6D26BA2FA3C3}" destId="{80E5ED28-E18B-4EC5-82DE-0C7261CDBE7B}" srcOrd="4" destOrd="0" presId="urn:microsoft.com/office/officeart/2005/8/layout/chevron2"/>
    <dgm:cxn modelId="{2E9A81B1-84DB-4BE0-842B-56AA13E1FDEE}" type="presParOf" srcId="{80E5ED28-E18B-4EC5-82DE-0C7261CDBE7B}" destId="{2F659166-CD39-42C0-B6B7-F51E503A5911}" srcOrd="0" destOrd="0" presId="urn:microsoft.com/office/officeart/2005/8/layout/chevron2"/>
    <dgm:cxn modelId="{E101B0F6-2AEC-4E51-A41F-B773CEE6AA80}" type="presParOf" srcId="{80E5ED28-E18B-4EC5-82DE-0C7261CDBE7B}" destId="{D620DA04-8722-4785-8FF4-4071824089E3}" srcOrd="1" destOrd="0" presId="urn:microsoft.com/office/officeart/2005/8/layout/chevron2"/>
  </dgm:cxnLst>
  <dgm:bg/>
  <dgm:whole/>
</dgm:dataModel>
</file>

<file path=ppt/diagrams/layout1.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pList2">
  <dgm:title val=""/>
  <dgm:desc val=""/>
  <dgm:catLst>
    <dgm:cat type="list" pri="1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onstrLst>
      <dgm:constr type="w" for="ch" forName="bkgdShp" refType="w"/>
      <dgm:constr type="h" for="ch" forName="bkgdShp" refType="h" fact="0.45"/>
      <dgm:constr type="t" for="ch" forName="bkgdShp"/>
      <dgm:constr type="w" for="ch" forName="linComp" refType="w" fact="0.94"/>
      <dgm:constr type="h" for="ch" forName="linComp" refType="h"/>
      <dgm:constr type="ctrX" for="ch" forName="linComp" refType="w" fact="0.5"/>
    </dgm:constrLst>
    <dgm:ruleLst/>
    <dgm:choose name="Name1">
      <dgm:if name="Name2" axis="ch" ptType="node" func="cnt" op="gte" val="1">
        <dgm:layoutNode name="bkgdShp" styleLbl="alignAccFollowNode1">
          <dgm:alg type="sp"/>
          <dgm:shape xmlns:r="http://schemas.openxmlformats.org/officeDocument/2006/relationships" type="roundRect" r:blip="">
            <dgm:adjLst>
              <dgm:adj idx="1" val="0.1"/>
            </dgm:adjLst>
          </dgm:shape>
          <dgm:presOf/>
          <dgm:constrLst/>
          <dgm:ruleLst/>
        </dgm:layoutNode>
        <dgm:layoutNode name="linComp">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ptType="sibTrans" refType="w" refFor="ch" refForName="compNode" fact="0.1"/>
            <dgm:constr type="h" for="ch" ptType="sibTrans" op="equ"/>
            <dgm:constr type="h" for="ch" forName="compNode" op="equ"/>
            <dgm:constr type="primFontSz" for="des" forName="node" op="equ"/>
          </dgm:constrLst>
          <dgm:ruleLst/>
          <dgm:forEach name="nodesForEach" axis="ch" ptType="node">
            <dgm:layoutNode name="compNode">
              <dgm:alg type="composite"/>
              <dgm:shape xmlns:r="http://schemas.openxmlformats.org/officeDocument/2006/relationships" r:blip="">
                <dgm:adjLst/>
              </dgm:shape>
              <dgm:presOf/>
              <dgm:constrLst>
                <dgm:constr type="w" for="ch" forName="node" refType="w"/>
                <dgm:constr type="h" for="ch" forName="node" refType="h" fact="0.55"/>
                <dgm:constr type="b" for="ch" forName="node" refType="h"/>
                <dgm:constr type="w" for="ch" forName="invisiNode" refType="w" fact="0.75"/>
                <dgm:constr type="h" for="ch" forName="invisiNode" refType="h" fact="0.06"/>
                <dgm:constr type="t" for="ch" forName="invisiNode"/>
                <dgm:constr type="w" for="ch" forName="imagNode" refType="w"/>
                <dgm:constr type="h" for="ch" forName="imagNode" refType="h" fact="0.33"/>
                <dgm:constr type="ctrX" for="ch" forName="imagNode" refType="w" fact="0.5"/>
                <dgm:constr type="t" for="ch" forName="imagNode" refType="h" fact="0.06"/>
              </dgm:constrLst>
              <dgm:ruleLst/>
              <dgm:layoutNode name="node" styleLbl="node1">
                <dgm:varLst>
                  <dgm:bulletEnabled val="1"/>
                </dgm:varLst>
                <dgm:alg type="tx">
                  <dgm:param type="txAnchorVert" val="t"/>
                </dgm:alg>
                <dgm:shape xmlns:r="http://schemas.openxmlformats.org/officeDocument/2006/relationships" rot="180" type="round2SameRect" r:blip="">
                  <dgm:adjLst>
                    <dgm:adj idx="1" val="0.105"/>
                  </dgm:adjLst>
                </dgm:shape>
                <dgm:presOf axis="desOrSelf" ptType="node"/>
                <dgm:constrLst>
                  <dgm:constr type="primFontSz" val="65"/>
                </dgm:constrLst>
                <dgm:ruleLst>
                  <dgm:rule type="primFontSz" val="5" fact="NaN" max="NaN"/>
                </dgm:ruleLst>
              </dgm:layoutNode>
              <dgm:layoutNode name="invisiNode">
                <dgm:alg type="sp"/>
                <dgm:shape xmlns:r="http://schemas.openxmlformats.org/officeDocument/2006/relationships" type="roundRect" r:blip="" hideGeom="1">
                  <dgm:adjLst>
                    <dgm:adj idx="1" val="0.1"/>
                  </dgm:adjLst>
                </dgm:shape>
                <dgm:presOf/>
                <dgm:constrLst/>
                <dgm:ruleLst/>
              </dgm:layoutNode>
              <dgm:layoutNode name="imagNode" styleLbl="fgImgPlace1">
                <dgm:alg type="sp"/>
                <dgm:shape xmlns:r="http://schemas.openxmlformats.org/officeDocument/2006/relationships" type="roundRect" r:blip="" zOrderOff="-2" blipPhldr="1">
                  <dgm:adjLst>
                    <dgm:adj idx="1" val="0.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if>
      <dgm:else name="Name6"/>
    </dgm:choose>
  </dgm:layoutNode>
</dgm:layoutDef>
</file>

<file path=ppt/diagrams/layout5.xml><?xml version="1.0" encoding="utf-8"?>
<dgm:layoutDef xmlns:dgm="http://schemas.openxmlformats.org/drawingml/2006/diagram" xmlns:a="http://schemas.openxmlformats.org/drawingml/2006/main" uniqueId="urn:microsoft.com/office/officeart/2005/8/layout/vList4">
  <dgm:title val=""/>
  <dgm:desc val=""/>
  <dgm:catLst>
    <dgm:cat type="list"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resizeHandles val="exact"/>
    </dgm:varLst>
    <dgm:alg type="lin">
      <dgm:param type="linDir" val="fromT"/>
      <dgm:param type="vertAlign" val="t"/>
    </dgm:alg>
    <dgm:shape xmlns:r="http://schemas.openxmlformats.org/officeDocument/2006/relationships" r:blip="">
      <dgm:adjLst/>
    </dgm:shape>
    <dgm:presOf/>
    <dgm:constrLst>
      <dgm:constr type="w" for="ch" forName="comp" refType="w"/>
      <dgm:constr type="h" for="ch" forName="comp" refType="h"/>
      <dgm:constr type="h" for="ch" forName="spacer" refType="h" refFor="ch" refForName="comp" op="equ" fact="0.1"/>
      <dgm:constr type="primFontSz" for="des" forName="text" op="equ" val="65"/>
    </dgm:constrLst>
    <dgm:ruleLst/>
    <dgm:forEach name="Name0" axis="ch" ptType="node">
      <dgm:layoutNode name="comp" styleLbl="node1">
        <dgm:alg type="composite"/>
        <dgm:shape xmlns:r="http://schemas.openxmlformats.org/officeDocument/2006/relationships" r:blip="">
          <dgm:adjLst/>
        </dgm:shape>
        <dgm:presOf/>
        <dgm:choose name="Name1">
          <dgm:if name="Name2" func="var" arg="dir" op="equ" val="norm">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l" for="ch" forName="img" refType="h" refFor="ch" refForName="box" fact="0.1"/>
              <dgm:constr type="h" for="ch" forName="text" refType="h"/>
              <dgm:constr type="l" for="ch" forName="text" refType="r" refFor="ch" refForName="img"/>
              <dgm:constr type="r" for="ch" forName="text" refType="w"/>
            </dgm:constrLst>
          </dgm:if>
          <dgm:else name="Name3">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r" for="ch" forName="img" refType="w" refFor="ch" refForName="box"/>
              <dgm:constr type="rOff" for="ch" forName="img" refType="h" refFor="ch" refForName="box" fact="-0.1"/>
              <dgm:constr type="h" for="ch" forName="text" refType="h"/>
              <dgm:constr type="r" for="ch" forName="text" refType="l" refFor="ch" refForName="img"/>
              <dgm:constr type="l" for="ch" forName="text"/>
            </dgm:constrLst>
          </dgm:else>
        </dgm:choose>
        <dgm:ruleLst/>
        <dgm:layoutNode name="box" styleLbl="node1">
          <dgm:alg type="sp"/>
          <dgm:shape xmlns:r="http://schemas.openxmlformats.org/officeDocument/2006/relationships" type="roundRect" r:blip="">
            <dgm:adjLst>
              <dgm:adj idx="1" val="0.1"/>
            </dgm:adjLst>
          </dgm:shape>
          <dgm:presOf axis="desOrSelf" ptType="node"/>
          <dgm:constrLst/>
          <dgm:ruleLst/>
        </dgm:layoutNode>
        <dgm:layoutNode name="img" styleLbl="fgImgPlace1">
          <dgm:alg type="sp"/>
          <dgm:shape xmlns:r="http://schemas.openxmlformats.org/officeDocument/2006/relationships" type="roundRect" r:blip="" blipPhldr="1">
            <dgm:adjLst>
              <dgm:adj idx="1" val="0.1"/>
            </dgm:adjLst>
          </dgm:shape>
          <dgm:presOf/>
          <dgm:constrLst/>
          <dgm:ruleLst/>
        </dgm:layoutNode>
        <dgm:layoutNode name="text">
          <dgm:varLst>
            <dgm:bulletEnabled val="1"/>
          </dgm:varLst>
          <dgm:alg type="tx">
            <dgm:param type="parTxLTRAlign" val="l"/>
            <dgm:param type="parTxRTLAlign" val="r"/>
          </dgm:alg>
          <dgm:shape xmlns:r="http://schemas.openxmlformats.org/officeDocument/2006/relationships" type="rect" r:blip="" hideGeom="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Name4" axis="followSib" ptType="sibTrans" cnt="1">
        <dgm:layoutNode name="spacer">
          <dgm:alg type="sp"/>
          <dgm:shape xmlns:r="http://schemas.openxmlformats.org/officeDocument/2006/relationships" r:blip="">
            <dgm:adjLst/>
          </dgm:shape>
          <dgm:presOf axis="sel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11/20/2018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11/20/2018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11/20/2018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11/20/2018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27.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33.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39.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MACHINERY OF LABOR WELFARE IN INDIA </a:t>
            </a:r>
            <a:endParaRPr lang="en-US" dirty="0"/>
          </a:p>
        </p:txBody>
      </p:sp>
      <p:sp>
        <p:nvSpPr>
          <p:cNvPr id="3" name="Subtitle 2"/>
          <p:cNvSpPr>
            <a:spLocks noGrp="1"/>
          </p:cNvSpPr>
          <p:nvPr>
            <p:ph type="subTitle" idx="1"/>
          </p:nvPr>
        </p:nvSpPr>
        <p:spPr/>
        <p:txBody>
          <a:bodyPr/>
          <a:lstStyle/>
          <a:p>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Little complicated </a:t>
            </a:r>
          </a:p>
          <a:p>
            <a:r>
              <a:rPr lang="en-US" dirty="0" smtClean="0"/>
              <a:t>Prevent more than 48 hours </a:t>
            </a:r>
          </a:p>
          <a:p>
            <a:r>
              <a:rPr lang="en-US" dirty="0" smtClean="0"/>
              <a:t>Supervisor responsible to report to the top management and arrange another worker so that the production could not e affect </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Dangerous </a:t>
            </a:r>
            <a:endParaRPr lang="en-US" dirty="0"/>
          </a:p>
        </p:txBody>
      </p:sp>
      <p:sp>
        <p:nvSpPr>
          <p:cNvPr id="3" name="Content Placeholder 2"/>
          <p:cNvSpPr>
            <a:spLocks noGrp="1"/>
          </p:cNvSpPr>
          <p:nvPr>
            <p:ph idx="1"/>
          </p:nvPr>
        </p:nvSpPr>
        <p:spPr/>
        <p:txBody>
          <a:bodyPr/>
          <a:lstStyle/>
          <a:p>
            <a:r>
              <a:rPr lang="en-US" dirty="0" smtClean="0"/>
              <a:t>Occurs due to, </a:t>
            </a:r>
          </a:p>
          <a:p>
            <a:r>
              <a:rPr lang="en-US" dirty="0" smtClean="0"/>
              <a:t>Bursting of vessel for containing steam under pressure greater then atmospheric pressure </a:t>
            </a:r>
          </a:p>
          <a:p>
            <a:r>
              <a:rPr lang="en-US" dirty="0" smtClean="0"/>
              <a:t>Failure of </a:t>
            </a:r>
            <a:r>
              <a:rPr lang="en-US" dirty="0" smtClean="0">
                <a:solidFill>
                  <a:srgbClr val="FF0000"/>
                </a:solidFill>
              </a:rPr>
              <a:t>crank </a:t>
            </a:r>
            <a:r>
              <a:rPr lang="en-US" dirty="0" smtClean="0"/>
              <a:t>or other appliances </a:t>
            </a:r>
          </a:p>
          <a:p>
            <a:r>
              <a:rPr lang="en-US" dirty="0" smtClean="0"/>
              <a:t>Explosion of fire causing damage </a:t>
            </a:r>
          </a:p>
          <a:p>
            <a:r>
              <a:rPr lang="en-US" dirty="0" smtClean="0"/>
              <a:t>Explosion of gas or liquid </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Causes of Accidents </a:t>
            </a:r>
            <a:endParaRPr lang="en-US" dirty="0"/>
          </a:p>
        </p:txBody>
      </p:sp>
      <p:sp>
        <p:nvSpPr>
          <p:cNvPr id="3" name="Content Placeholder 2"/>
          <p:cNvSpPr>
            <a:spLocks noGrp="1"/>
          </p:cNvSpPr>
          <p:nvPr>
            <p:ph idx="1"/>
          </p:nvPr>
        </p:nvSpPr>
        <p:spPr/>
        <p:txBody>
          <a:bodyPr/>
          <a:lstStyle/>
          <a:p>
            <a:r>
              <a:rPr lang="en-US" dirty="0" smtClean="0"/>
              <a:t>Technical – unsafe condition- Mechanical and environmental factors </a:t>
            </a:r>
          </a:p>
          <a:p>
            <a:r>
              <a:rPr lang="en-US" dirty="0" smtClean="0"/>
              <a:t>Human – Unsafe </a:t>
            </a:r>
            <a:r>
              <a:rPr lang="en-US" smtClean="0"/>
              <a:t>acts-Personal Factors </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ISO 14001 </a:t>
            </a:r>
            <a:endParaRPr lang="en-US" dirty="0"/>
          </a:p>
        </p:txBody>
      </p:sp>
      <p:sp>
        <p:nvSpPr>
          <p:cNvPr id="3" name="Content Placeholder 2"/>
          <p:cNvSpPr>
            <a:spLocks noGrp="1"/>
          </p:cNvSpPr>
          <p:nvPr>
            <p:ph idx="1"/>
          </p:nvPr>
        </p:nvSpPr>
        <p:spPr/>
        <p:txBody>
          <a:bodyPr>
            <a:normAutofit lnSpcReduction="10000"/>
          </a:bodyPr>
          <a:lstStyle/>
          <a:p>
            <a:r>
              <a:rPr lang="en-US" dirty="0" smtClean="0"/>
              <a:t>Is an Internationally accepted standard that sets out a framework of essential elements for putting an effective EMS in place </a:t>
            </a:r>
          </a:p>
          <a:p>
            <a:r>
              <a:rPr lang="en-US" dirty="0" smtClean="0"/>
              <a:t>The standard is designed to address the delicate balance between maintaining profitability and reducing environmental impact. With the commitment of entire company, it can enable to achieve both objectives </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dirty="0" smtClean="0"/>
              <a:t>It is for, </a:t>
            </a:r>
          </a:p>
          <a:p>
            <a:r>
              <a:rPr lang="en-US" dirty="0" smtClean="0"/>
              <a:t>Single site to large MNCs </a:t>
            </a:r>
          </a:p>
          <a:p>
            <a:r>
              <a:rPr lang="en-US" dirty="0" smtClean="0"/>
              <a:t>High to Low risk service companies </a:t>
            </a:r>
          </a:p>
          <a:p>
            <a:r>
              <a:rPr lang="en-US" dirty="0" smtClean="0"/>
              <a:t>Manufacturing, process and the service industries including local government </a:t>
            </a:r>
          </a:p>
          <a:p>
            <a:r>
              <a:rPr lang="en-US" dirty="0" smtClean="0"/>
              <a:t>All industrial sectors including public and private sectors </a:t>
            </a:r>
          </a:p>
          <a:p>
            <a:r>
              <a:rPr lang="en-US" dirty="0" smtClean="0"/>
              <a:t>Original equipment manufacturers and their suppliers </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ISO 14001 simply…</a:t>
            </a:r>
            <a:endParaRPr lang="en-US" dirty="0"/>
          </a:p>
        </p:txBody>
      </p:sp>
      <p:sp>
        <p:nvSpPr>
          <p:cNvPr id="3" name="Content Placeholder 2"/>
          <p:cNvSpPr>
            <a:spLocks noGrp="1"/>
          </p:cNvSpPr>
          <p:nvPr>
            <p:ph idx="1"/>
          </p:nvPr>
        </p:nvSpPr>
        <p:spPr/>
        <p:txBody>
          <a:bodyPr/>
          <a:lstStyle/>
          <a:p>
            <a:r>
              <a:rPr lang="en-US" dirty="0" smtClean="0"/>
              <a:t>Plan- your approach </a:t>
            </a:r>
          </a:p>
          <a:p>
            <a:r>
              <a:rPr lang="en-US" dirty="0" smtClean="0"/>
              <a:t>Do- Undertake an action </a:t>
            </a:r>
          </a:p>
          <a:p>
            <a:r>
              <a:rPr lang="en-US" dirty="0" smtClean="0"/>
              <a:t>Check- it is working </a:t>
            </a:r>
          </a:p>
          <a:p>
            <a:r>
              <a:rPr lang="en-US" dirty="0" smtClean="0"/>
              <a:t>Act- taking corrective actions </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EMS </a:t>
            </a:r>
            <a:endParaRPr lang="en-US" dirty="0"/>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EMS refers to the management of an organization’s environmental programs in a comprehensive, systematic, planned and documented manner. </a:t>
            </a:r>
          </a:p>
          <a:p>
            <a:r>
              <a:rPr lang="en-US" dirty="0" smtClean="0"/>
              <a:t>It includes organizational structure, planning and resources for developing, implementing and maintaining policy for environmental protection.</a:t>
            </a:r>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More formally EMS is a system and database which integrates procedures and processes for training of personnel, monitoring, summarizing and reporting of specialized environmental performance information to internal and external stakeholders of </a:t>
            </a:r>
            <a:r>
              <a:rPr lang="en-US" smtClean="0"/>
              <a:t>a firm </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Trade Unionism </a:t>
            </a:r>
            <a:endParaRPr lang="en-US" dirty="0"/>
          </a:p>
        </p:txBody>
      </p:sp>
      <p:sp>
        <p:nvSpPr>
          <p:cNvPr id="3" name="Content Placeholder 2"/>
          <p:cNvSpPr>
            <a:spLocks noGrp="1"/>
          </p:cNvSpPr>
          <p:nvPr>
            <p:ph idx="1"/>
          </p:nvPr>
        </p:nvSpPr>
        <p:spPr/>
        <p:txBody>
          <a:bodyPr/>
          <a:lstStyle/>
          <a:p>
            <a:r>
              <a:rPr lang="en-US" dirty="0" smtClean="0"/>
              <a:t>A Trade Union is a continuous association of wage earners for the purpose of maintaining or Improving the conditions of their lives. </a:t>
            </a:r>
          </a:p>
          <a:p>
            <a:r>
              <a:rPr lang="en-US" dirty="0" smtClean="0"/>
              <a:t>A TU means an association of workers in one or more professions an association carried on mainly for the purpose of protecting and advancing the members “Economic interest in connection with their daily work” </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smtClean="0"/>
              <a:t>Social security is an important welfare measure for working class.</a:t>
            </a:r>
          </a:p>
          <a:p>
            <a:r>
              <a:rPr lang="en-US" dirty="0" smtClean="0"/>
              <a:t>It helps labors at the time of illness, accidents, invalidity and other hardship of life </a:t>
            </a:r>
          </a:p>
          <a:p>
            <a:r>
              <a:rPr lang="en-US" dirty="0" smtClean="0"/>
              <a:t>To run the social security and labor welfare schemes efficiently, Machinery is needed. Because without any effective administrative set up it is very hard to run these schemes.  </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Philosophy </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Industrial Revolution 1760 in great Britain </a:t>
            </a:r>
          </a:p>
          <a:p>
            <a:r>
              <a:rPr lang="en-US" dirty="0" smtClean="0"/>
              <a:t>1820-1840 Transition Period – Hand production methods to machines, chemical, iron industries formed </a:t>
            </a:r>
          </a:p>
          <a:p>
            <a:r>
              <a:rPr lang="en-US" dirty="0" smtClean="0"/>
              <a:t>Textile dominating </a:t>
            </a:r>
          </a:p>
          <a:p>
            <a:r>
              <a:rPr lang="en-US" dirty="0" smtClean="0"/>
              <a:t>The Industrial Revolutions major impact was Standard of Living is increased consistently in the History First time </a:t>
            </a:r>
          </a:p>
          <a:p>
            <a:r>
              <a:rPr lang="en-US" dirty="0" smtClean="0"/>
              <a:t>GDP per Capita was broadly stable before </a:t>
            </a:r>
            <a:r>
              <a:rPr lang="en-US" dirty="0" err="1" smtClean="0"/>
              <a:t>IRev</a:t>
            </a:r>
            <a:r>
              <a:rPr lang="en-US" dirty="0" smtClean="0"/>
              <a:t>. </a:t>
            </a:r>
          </a:p>
          <a:p>
            <a:r>
              <a:rPr lang="en-US" dirty="0" smtClean="0"/>
              <a:t>Increase in capitalist economy </a:t>
            </a:r>
          </a:p>
          <a:p>
            <a:r>
              <a:rPr lang="en-US" dirty="0" smtClean="0"/>
              <a:t>Structural Change from Agriculture to Industry </a:t>
            </a:r>
          </a:p>
          <a:p>
            <a:r>
              <a:rPr lang="en-US" dirty="0" smtClean="0"/>
              <a:t>Mechanized textile Production </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en-US" dirty="0" smtClean="0"/>
              <a:t>The majority of textile workers during </a:t>
            </a:r>
            <a:r>
              <a:rPr lang="en-US" dirty="0" err="1" smtClean="0"/>
              <a:t>Ind</a:t>
            </a:r>
            <a:r>
              <a:rPr lang="en-US" dirty="0" smtClean="0"/>
              <a:t> Rev were Unmarried women and Children including orphans and worked for 12-14 hrs </a:t>
            </a:r>
          </a:p>
          <a:p>
            <a:r>
              <a:rPr lang="en-US" dirty="0" smtClean="0"/>
              <a:t>Class Struggle </a:t>
            </a:r>
          </a:p>
          <a:p>
            <a:r>
              <a:rPr lang="en-US" dirty="0" smtClean="0"/>
              <a:t>The Trade Union Through its Leadership, bargains with the EMPLOYER on behalf of UNION members and negotiates labor contract (collective bargaining) with employers.</a:t>
            </a:r>
          </a:p>
          <a:p>
            <a:r>
              <a:rPr lang="en-US" dirty="0" smtClean="0"/>
              <a:t>The most common purpose of these associations or Unions is “maintaining or improving the conditions of their employment” </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TYPES OF TU</a:t>
            </a:r>
            <a:endParaRPr lang="en-US" dirty="0"/>
          </a:p>
        </p:txBody>
      </p:sp>
      <p:sp>
        <p:nvSpPr>
          <p:cNvPr id="8" name="Text Placeholder 7"/>
          <p:cNvSpPr>
            <a:spLocks noGrp="1"/>
          </p:cNvSpPr>
          <p:nvPr>
            <p:ph type="body" idx="1"/>
          </p:nvPr>
        </p:nvSpPr>
        <p:spPr/>
        <p:txBody>
          <a:bodyPr/>
          <a:lstStyle/>
          <a:p>
            <a:r>
              <a:rPr lang="en-US" dirty="0" smtClean="0"/>
              <a:t>Reformist </a:t>
            </a:r>
            <a:endParaRPr lang="en-US" dirty="0"/>
          </a:p>
        </p:txBody>
      </p:sp>
      <p:sp>
        <p:nvSpPr>
          <p:cNvPr id="9" name="Content Placeholder 8"/>
          <p:cNvSpPr>
            <a:spLocks noGrp="1"/>
          </p:cNvSpPr>
          <p:nvPr>
            <p:ph sz="half" idx="2"/>
          </p:nvPr>
        </p:nvSpPr>
        <p:spPr/>
        <p:txBody>
          <a:bodyPr/>
          <a:lstStyle/>
          <a:p>
            <a:r>
              <a:rPr lang="en-US" dirty="0" smtClean="0"/>
              <a:t>Aim at the preservation of the capitalist society and maintenance of the usual Employee-Employer Relationship, elimination of competitive system of production </a:t>
            </a:r>
          </a:p>
          <a:p>
            <a:pPr>
              <a:buNone/>
            </a:pPr>
            <a:endParaRPr lang="en-US" dirty="0"/>
          </a:p>
        </p:txBody>
      </p:sp>
      <p:sp>
        <p:nvSpPr>
          <p:cNvPr id="10" name="Text Placeholder 9"/>
          <p:cNvSpPr>
            <a:spLocks noGrp="1"/>
          </p:cNvSpPr>
          <p:nvPr>
            <p:ph type="body" sz="quarter" idx="3"/>
          </p:nvPr>
        </p:nvSpPr>
        <p:spPr/>
        <p:txBody>
          <a:bodyPr/>
          <a:lstStyle/>
          <a:p>
            <a:r>
              <a:rPr lang="en-US" dirty="0" smtClean="0"/>
              <a:t>Revolutionary </a:t>
            </a:r>
            <a:endParaRPr lang="en-US" dirty="0"/>
          </a:p>
        </p:txBody>
      </p:sp>
      <p:sp>
        <p:nvSpPr>
          <p:cNvPr id="11" name="Content Placeholder 10"/>
          <p:cNvSpPr>
            <a:spLocks noGrp="1"/>
          </p:cNvSpPr>
          <p:nvPr>
            <p:ph sz="quarter" idx="4"/>
          </p:nvPr>
        </p:nvSpPr>
        <p:spPr/>
        <p:txBody>
          <a:bodyPr/>
          <a:lstStyle/>
          <a:p>
            <a:r>
              <a:rPr lang="en-US" dirty="0" smtClean="0"/>
              <a:t>Aim at destroying present structure completely and replacing it with new and different institutions according to the ideas that are regarded as preferable</a:t>
            </a: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endParaRPr lang="en-US"/>
          </a:p>
        </p:txBody>
      </p:sp>
      <p:graphicFrame>
        <p:nvGraphicFramePr>
          <p:cNvPr id="9" name="Content Placeholder 8"/>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Objectives of TU </a:t>
            </a:r>
            <a:endParaRPr lang="en-US" dirty="0"/>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Service To Members –</a:t>
            </a:r>
          </a:p>
          <a:p>
            <a:pPr marL="514350" indent="-514350">
              <a:buAutoNum type="arabicPeriod"/>
            </a:pPr>
            <a:r>
              <a:rPr lang="en-US" dirty="0" smtClean="0"/>
              <a:t>Education and training </a:t>
            </a:r>
          </a:p>
          <a:p>
            <a:pPr marL="514350" indent="-514350">
              <a:buAutoNum type="arabicPeriod"/>
            </a:pPr>
            <a:r>
              <a:rPr lang="en-US" dirty="0" smtClean="0"/>
              <a:t>Legal assistance </a:t>
            </a:r>
          </a:p>
          <a:p>
            <a:pPr marL="514350" indent="-514350">
              <a:buAutoNum type="arabicPeriod"/>
            </a:pPr>
            <a:r>
              <a:rPr lang="en-US" dirty="0" smtClean="0"/>
              <a:t>Financial Discount </a:t>
            </a:r>
          </a:p>
          <a:p>
            <a:pPr marL="514350" indent="-514350">
              <a:buAutoNum type="arabicPeriod"/>
            </a:pPr>
            <a:r>
              <a:rPr lang="en-US" dirty="0" smtClean="0"/>
              <a:t>Welfare benefits </a:t>
            </a:r>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Functions of TU </a:t>
            </a:r>
            <a:endParaRPr lang="en-US" dirty="0"/>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MILITANT </a:t>
            </a:r>
            <a:endParaRPr lang="en-US" dirty="0"/>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FRATERNAL </a:t>
            </a:r>
            <a:endParaRPr lang="en-US" dirty="0"/>
          </a:p>
        </p:txBody>
      </p:sp>
      <p:sp>
        <p:nvSpPr>
          <p:cNvPr id="3" name="Content Placeholder 2"/>
          <p:cNvSpPr>
            <a:spLocks noGrp="1"/>
          </p:cNvSpPr>
          <p:nvPr>
            <p:ph idx="1"/>
          </p:nvPr>
        </p:nvSpPr>
        <p:spPr/>
        <p:txBody>
          <a:bodyPr>
            <a:normAutofit lnSpcReduction="10000"/>
          </a:bodyPr>
          <a:lstStyle/>
          <a:p>
            <a:r>
              <a:rPr lang="en-US" dirty="0" smtClean="0"/>
              <a:t>To take up welfare measures for improving morale of the workers</a:t>
            </a:r>
          </a:p>
          <a:p>
            <a:r>
              <a:rPr lang="en-US" dirty="0" smtClean="0"/>
              <a:t>To generate self confidence among workers</a:t>
            </a:r>
          </a:p>
          <a:p>
            <a:r>
              <a:rPr lang="en-US" dirty="0" smtClean="0"/>
              <a:t>To encourage sincerity and discipline among workers </a:t>
            </a:r>
          </a:p>
          <a:p>
            <a:r>
              <a:rPr lang="en-US" dirty="0" smtClean="0"/>
              <a:t>To provide opportunities for promotion and growth </a:t>
            </a:r>
          </a:p>
          <a:p>
            <a:r>
              <a:rPr lang="en-US" dirty="0" smtClean="0"/>
              <a:t>To protect women workers against discrimination</a:t>
            </a:r>
          </a:p>
          <a:p>
            <a:endParaRPr lang="en-US" dirty="0" smtClean="0"/>
          </a:p>
          <a:p>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INTRAMURAL </a:t>
            </a:r>
            <a:endParaRPr lang="en-US" dirty="0"/>
          </a:p>
        </p:txBody>
      </p:sp>
      <p:sp>
        <p:nvSpPr>
          <p:cNvPr id="3" name="Content Placeholder 2"/>
          <p:cNvSpPr>
            <a:spLocks noGrp="1"/>
          </p:cNvSpPr>
          <p:nvPr>
            <p:ph idx="1"/>
          </p:nvPr>
        </p:nvSpPr>
        <p:spPr/>
        <p:txBody>
          <a:bodyPr/>
          <a:lstStyle/>
          <a:p>
            <a:r>
              <a:rPr lang="en-US" dirty="0" smtClean="0"/>
              <a:t>Intramural refers to welfare schemes and activities within the framework of factory premises ( safety, secure working environment, minimum wages, minimum working hours, and leave with wages) </a:t>
            </a:r>
          </a:p>
          <a:p>
            <a:r>
              <a:rPr lang="en-US" dirty="0" smtClean="0"/>
              <a:t>Extramural refers to the welfare schemes outside the factory premises( medical assistance, health care and education etc.) </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Evolution of Machinery </a:t>
            </a:r>
            <a:endParaRPr lang="en-US" dirty="0"/>
          </a:p>
        </p:txBody>
      </p:sp>
      <p:sp>
        <p:nvSpPr>
          <p:cNvPr id="3" name="Content Placeholder 2"/>
          <p:cNvSpPr>
            <a:spLocks noGrp="1"/>
          </p:cNvSpPr>
          <p:nvPr>
            <p:ph idx="1"/>
          </p:nvPr>
        </p:nvSpPr>
        <p:spPr/>
        <p:txBody>
          <a:bodyPr/>
          <a:lstStyle/>
          <a:p>
            <a:r>
              <a:rPr lang="en-US" dirty="0" smtClean="0"/>
              <a:t>Before independence </a:t>
            </a:r>
            <a:r>
              <a:rPr lang="en-US" dirty="0" err="1" smtClean="0"/>
              <a:t>Britishers</a:t>
            </a:r>
            <a:r>
              <a:rPr lang="en-US" dirty="0" smtClean="0"/>
              <a:t> were not much concerned to improve the conditions of workers. But after independence Indian Government did it.</a:t>
            </a:r>
          </a:p>
          <a:p>
            <a:r>
              <a:rPr lang="en-US" dirty="0" smtClean="0"/>
              <a:t>Industrialization carries various problems </a:t>
            </a:r>
          </a:p>
          <a:p>
            <a:r>
              <a:rPr lang="en-US" dirty="0" smtClean="0"/>
              <a:t>The Fatal Accident Act 1885, The Merchant Shipping Act1859, The Factories Act 1888 &amp; 1911, the Mines Act </a:t>
            </a:r>
          </a:p>
          <a:p>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ROLE OF TU </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Sectional Bargainer – Interest of Labors at all levels plant, industry, national level) </a:t>
            </a:r>
          </a:p>
          <a:p>
            <a:r>
              <a:rPr lang="en-US" dirty="0" smtClean="0"/>
              <a:t>Class Bargainer </a:t>
            </a:r>
          </a:p>
          <a:p>
            <a:r>
              <a:rPr lang="en-US" dirty="0" smtClean="0"/>
              <a:t>Agents of state </a:t>
            </a:r>
          </a:p>
          <a:p>
            <a:r>
              <a:rPr lang="en-US" dirty="0" smtClean="0"/>
              <a:t>Partners in social control </a:t>
            </a:r>
          </a:p>
          <a:p>
            <a:r>
              <a:rPr lang="en-US" dirty="0" smtClean="0"/>
              <a:t>Unions role </a:t>
            </a:r>
          </a:p>
          <a:p>
            <a:r>
              <a:rPr lang="en-US" dirty="0" smtClean="0"/>
              <a:t>Business oriented Role </a:t>
            </a:r>
          </a:p>
          <a:p>
            <a:r>
              <a:rPr lang="en-US" dirty="0" smtClean="0"/>
              <a:t>Unions as Change agent </a:t>
            </a:r>
          </a:p>
          <a:p>
            <a:pPr>
              <a:buNone/>
            </a:pPr>
            <a:r>
              <a:rPr lang="en-US" dirty="0" smtClean="0"/>
              <a:t>(Adopting the model of Prof. Clark Kerr, union assumes above roles) </a:t>
            </a:r>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Problems of Trade Unions </a:t>
            </a:r>
            <a:endParaRPr lang="en-US" dirty="0"/>
          </a:p>
        </p:txBody>
      </p:sp>
      <p:sp>
        <p:nvSpPr>
          <p:cNvPr id="3" name="Content Placeholder 2"/>
          <p:cNvSpPr>
            <a:spLocks noGrp="1"/>
          </p:cNvSpPr>
          <p:nvPr>
            <p:ph idx="1"/>
          </p:nvPr>
        </p:nvSpPr>
        <p:spPr/>
        <p:txBody>
          <a:bodyPr/>
          <a:lstStyle/>
          <a:p>
            <a:r>
              <a:rPr lang="en-US" dirty="0" smtClean="0"/>
              <a:t>Uneven growth: Industry wise and area wise </a:t>
            </a:r>
          </a:p>
          <a:p>
            <a:r>
              <a:rPr lang="en-US" dirty="0" smtClean="0"/>
              <a:t>Financial weakness </a:t>
            </a:r>
          </a:p>
          <a:p>
            <a:r>
              <a:rPr lang="en-US" dirty="0" smtClean="0"/>
              <a:t>Multiplicity of Unions and Inter-Union Rivalry</a:t>
            </a:r>
          </a:p>
          <a:p>
            <a:r>
              <a:rPr lang="en-US" dirty="0" smtClean="0"/>
              <a:t>Leadership Issue </a:t>
            </a:r>
          </a:p>
          <a:p>
            <a:r>
              <a:rPr lang="en-US" dirty="0" smtClean="0"/>
              <a:t>Politicization of Unions </a:t>
            </a:r>
          </a:p>
          <a:p>
            <a:r>
              <a:rPr lang="en-US" dirty="0" smtClean="0"/>
              <a:t>Problem of Recognition of Trade Union </a:t>
            </a:r>
          </a:p>
          <a:p>
            <a:endParaRPr lang="en-US" dirty="0" smtClean="0"/>
          </a:p>
          <a:p>
            <a:pPr>
              <a:buNone/>
            </a:pPr>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Trend and Challenges </a:t>
            </a:r>
            <a:endParaRPr lang="en-US" dirty="0"/>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Change in TU </a:t>
            </a:r>
            <a:endParaRPr lang="en-US" dirty="0"/>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Impact of ILO </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At the end of World war I, a Peace Conference was convened which led to the creation of the ILO in 1919</a:t>
            </a:r>
          </a:p>
          <a:p>
            <a:r>
              <a:rPr lang="en-US" dirty="0" smtClean="0"/>
              <a:t>As an original signatory to the Treaty of Peace, India became a member of an ILO in 1919</a:t>
            </a:r>
          </a:p>
          <a:p>
            <a:r>
              <a:rPr lang="en-US" dirty="0" smtClean="0"/>
              <a:t>ILO one of the specialized agencies of UN</a:t>
            </a:r>
          </a:p>
          <a:p>
            <a:r>
              <a:rPr lang="en-US" dirty="0" smtClean="0"/>
              <a:t>1920-1930 face problems due to economic crisis </a:t>
            </a:r>
          </a:p>
          <a:p>
            <a:r>
              <a:rPr lang="en-US" dirty="0" smtClean="0"/>
              <a:t>June 1944 conference at Philadelphia to consider programs and policies to be pursued after WAR II </a:t>
            </a:r>
          </a:p>
          <a:p>
            <a:r>
              <a:rPr lang="en-US" dirty="0" smtClean="0"/>
              <a:t>The purpose and aim of an ILO redefined in the form of Declaration- The Declaration Philadelphia </a:t>
            </a:r>
          </a:p>
          <a:p>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Declaration </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Is based on the following principles </a:t>
            </a:r>
          </a:p>
          <a:p>
            <a:pPr marL="571500" indent="-571500">
              <a:buAutoNum type="romanLcParenR"/>
            </a:pPr>
            <a:r>
              <a:rPr lang="en-US" dirty="0" smtClean="0"/>
              <a:t>Labor is not commodity </a:t>
            </a:r>
          </a:p>
          <a:p>
            <a:pPr marL="571500" indent="-571500">
              <a:buAutoNum type="romanLcParenR"/>
            </a:pPr>
            <a:r>
              <a:rPr lang="en-US" dirty="0" smtClean="0"/>
              <a:t>Freedom of expression and of association are essential for sustained progress </a:t>
            </a:r>
          </a:p>
          <a:p>
            <a:pPr marL="571500" indent="-571500">
              <a:buAutoNum type="romanLcParenR"/>
            </a:pPr>
            <a:r>
              <a:rPr lang="en-US" dirty="0" smtClean="0"/>
              <a:t>Poverty anywhere constitutes a danger to prosperity everywhere </a:t>
            </a:r>
          </a:p>
          <a:p>
            <a:pPr marL="571500" indent="-571500">
              <a:buAutoNum type="romanLcParenR"/>
            </a:pPr>
            <a:r>
              <a:rPr lang="en-US" dirty="0" smtClean="0"/>
              <a:t>The war against want requires to be carried on with unrelenting vigor by each nation and continuous and concerted international effort in which representatives of workers and employers, enjoying equal status with those of governments, join a free discussion and democratic decisions with a view to promoting the welfare of common man. </a:t>
            </a:r>
            <a:endParaRPr 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Aims </a:t>
            </a:r>
            <a:endParaRPr lang="en-US" dirty="0"/>
          </a:p>
        </p:txBody>
      </p:sp>
      <p:sp>
        <p:nvSpPr>
          <p:cNvPr id="3" name="Content Placeholder 2"/>
          <p:cNvSpPr>
            <a:spLocks noGrp="1"/>
          </p:cNvSpPr>
          <p:nvPr>
            <p:ph idx="1"/>
          </p:nvPr>
        </p:nvSpPr>
        <p:spPr/>
        <p:txBody>
          <a:bodyPr/>
          <a:lstStyle/>
          <a:p>
            <a:r>
              <a:rPr lang="en-US" dirty="0" smtClean="0"/>
              <a:t>To remove the hardship and privations of the toiling masses all over the world and to ensure economic justice for them and </a:t>
            </a:r>
          </a:p>
          <a:p>
            <a:r>
              <a:rPr lang="en-US" dirty="0" smtClean="0"/>
              <a:t>To improve their living and working conditions as a vital step towards establishment of a universal and lasting peace based on social Justice </a:t>
            </a:r>
            <a:endParaRPr 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ILO </a:t>
            </a:r>
            <a:endParaRPr lang="en-US" dirty="0"/>
          </a:p>
        </p:txBody>
      </p:sp>
      <p:sp>
        <p:nvSpPr>
          <p:cNvPr id="3" name="Content Placeholder 2"/>
          <p:cNvSpPr>
            <a:spLocks noGrp="1"/>
          </p:cNvSpPr>
          <p:nvPr>
            <p:ph idx="1"/>
          </p:nvPr>
        </p:nvSpPr>
        <p:spPr/>
        <p:txBody>
          <a:bodyPr/>
          <a:lstStyle/>
          <a:p>
            <a:r>
              <a:rPr lang="en-US" dirty="0" smtClean="0"/>
              <a:t>Is tripartite body consisting of , Representatives of Government, Employers and workers of member countries in the ration of 2:1:1</a:t>
            </a:r>
          </a:p>
          <a:p>
            <a:r>
              <a:rPr lang="en-US" dirty="0" smtClean="0"/>
              <a:t>International Institute of labor Studies was established in 1960 Centre for advanced studies in the Social and </a:t>
            </a:r>
            <a:r>
              <a:rPr lang="en-US" smtClean="0"/>
              <a:t>Labor field. </a:t>
            </a:r>
            <a:endParaRPr lang="en-US"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Principal Organs of ILO </a:t>
            </a:r>
            <a:endParaRPr lang="en-US" dirty="0"/>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smtClean="0"/>
              <a:t>Continued…</a:t>
            </a:r>
            <a:endParaRPr lang="en-US"/>
          </a:p>
        </p:txBody>
      </p:sp>
      <p:sp>
        <p:nvSpPr>
          <p:cNvPr id="3" name="Content Placeholder 2"/>
          <p:cNvSpPr>
            <a:spLocks noGrp="1"/>
          </p:cNvSpPr>
          <p:nvPr>
            <p:ph idx="1"/>
          </p:nvPr>
        </p:nvSpPr>
        <p:spPr/>
        <p:txBody>
          <a:bodyPr>
            <a:normAutofit fontScale="92500" lnSpcReduction="20000"/>
          </a:bodyPr>
          <a:lstStyle/>
          <a:p>
            <a:r>
              <a:rPr lang="en-US" dirty="0" smtClean="0"/>
              <a:t>In 1920 Special Post of Labor Commissioner created in Madras and Bengal </a:t>
            </a:r>
          </a:p>
          <a:p>
            <a:r>
              <a:rPr lang="en-US" dirty="0" smtClean="0"/>
              <a:t>1920 Central government set up Bureau to promote certain coordination between central and province </a:t>
            </a:r>
          </a:p>
          <a:p>
            <a:r>
              <a:rPr lang="en-US" dirty="0" smtClean="0"/>
              <a:t>1921 Government of Bombay also followed to suit by setting up a Labors Commissioners office </a:t>
            </a:r>
          </a:p>
          <a:p>
            <a:r>
              <a:rPr lang="en-US" dirty="0" smtClean="0"/>
              <a:t>The Bureau abolished in 1923 </a:t>
            </a:r>
          </a:p>
          <a:p>
            <a:r>
              <a:rPr lang="en-US" dirty="0" smtClean="0"/>
              <a:t>1929 Royal commission on labor and its recommendations accepted by government. </a:t>
            </a:r>
          </a:p>
          <a:p>
            <a:endParaRPr lang="en-US"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ILO Divided Into 3 Parts </a:t>
            </a:r>
            <a:endParaRPr lang="en-US" dirty="0"/>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smtClean="0"/>
              <a:t>THE MAHARSHTRA RECOGNITION  of TRADE UNIONS of Prevention OF UNFAIR LABOR PRACTICES ACT 1971 </a:t>
            </a:r>
            <a:endParaRPr lang="en-US" sz="3600" dirty="0"/>
          </a:p>
        </p:txBody>
      </p:sp>
      <p:sp>
        <p:nvSpPr>
          <p:cNvPr id="3" name="Content Placeholder 2"/>
          <p:cNvSpPr>
            <a:spLocks noGrp="1"/>
          </p:cNvSpPr>
          <p:nvPr>
            <p:ph idx="1"/>
          </p:nvPr>
        </p:nvSpPr>
        <p:spPr/>
        <p:txBody>
          <a:bodyPr/>
          <a:lstStyle/>
          <a:p>
            <a:r>
              <a:rPr lang="en-US" dirty="0" smtClean="0"/>
              <a:t>The act deals with ULP on the part of trade unions and employers also.</a:t>
            </a:r>
          </a:p>
          <a:p>
            <a:r>
              <a:rPr lang="en-US" dirty="0" smtClean="0"/>
              <a:t>ULP are prohibited </a:t>
            </a:r>
            <a:endParaRPr lang="en-US"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Unfair Labor Practices on the part of Employers </a:t>
            </a:r>
            <a:endParaRPr lang="en-US" dirty="0"/>
          </a:p>
        </p:txBody>
      </p:sp>
      <p:sp>
        <p:nvSpPr>
          <p:cNvPr id="3" name="Content Placeholder 2"/>
          <p:cNvSpPr>
            <a:spLocks noGrp="1"/>
          </p:cNvSpPr>
          <p:nvPr>
            <p:ph idx="1"/>
          </p:nvPr>
        </p:nvSpPr>
        <p:spPr/>
        <p:txBody>
          <a:bodyPr>
            <a:normAutofit fontScale="70000" lnSpcReduction="20000"/>
          </a:bodyPr>
          <a:lstStyle/>
          <a:p>
            <a:pPr>
              <a:buNone/>
            </a:pPr>
            <a:r>
              <a:rPr lang="en-US" dirty="0" smtClean="0"/>
              <a:t>1. To discharge or dismiss employees –</a:t>
            </a:r>
          </a:p>
          <a:p>
            <a:pPr marL="514350" indent="-514350">
              <a:buAutoNum type="alphaLcParenR"/>
            </a:pPr>
            <a:r>
              <a:rPr lang="en-US" dirty="0" smtClean="0"/>
              <a:t>By way or victimization </a:t>
            </a:r>
          </a:p>
          <a:p>
            <a:pPr marL="514350" indent="-514350">
              <a:buAutoNum type="alphaLcParenR"/>
            </a:pPr>
            <a:r>
              <a:rPr lang="en-US" dirty="0" smtClean="0"/>
              <a:t>Not in good faith but in the colorable exercise to the employer’s rights </a:t>
            </a:r>
          </a:p>
          <a:p>
            <a:pPr marL="514350" indent="-514350">
              <a:buAutoNum type="alphaLcParenR"/>
            </a:pPr>
            <a:r>
              <a:rPr lang="en-US" dirty="0" smtClean="0"/>
              <a:t>By falsely implicit an employee in a criminal case on false evidence or on concocted evidence </a:t>
            </a:r>
          </a:p>
          <a:p>
            <a:pPr marL="514350" indent="-514350">
              <a:buAutoNum type="alphaLcParenR"/>
            </a:pPr>
            <a:r>
              <a:rPr lang="en-US" dirty="0" smtClean="0"/>
              <a:t>For patently false reasons </a:t>
            </a:r>
          </a:p>
          <a:p>
            <a:pPr marL="514350" indent="-514350">
              <a:buAutoNum type="alphaLcParenR"/>
            </a:pPr>
            <a:r>
              <a:rPr lang="en-US" dirty="0" smtClean="0"/>
              <a:t>Untrue or trumped allegations of absence without leave </a:t>
            </a:r>
          </a:p>
          <a:p>
            <a:pPr marL="514350" indent="-514350">
              <a:buAutoNum type="alphaLcParenR"/>
            </a:pPr>
            <a:r>
              <a:rPr lang="en-US" dirty="0" smtClean="0"/>
              <a:t>In utter disregard of the principles of natural justice in the conduct of domestic inquiry or with undue haste </a:t>
            </a:r>
          </a:p>
          <a:p>
            <a:pPr marL="514350" indent="-514350">
              <a:buAutoNum type="alphaLcParenR"/>
            </a:pPr>
            <a:r>
              <a:rPr lang="en-US" dirty="0" smtClean="0"/>
              <a:t>For misconduct of a minor or technical character without having any regard to the nature or the past record of service so as to amount to a shockingly disproportionate punishment  </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fontScale="77500" lnSpcReduction="20000"/>
          </a:bodyPr>
          <a:lstStyle/>
          <a:p>
            <a:pPr>
              <a:buNone/>
            </a:pPr>
            <a:r>
              <a:rPr lang="en-US" dirty="0" smtClean="0"/>
              <a:t>2 . To abolish the work of a regular nature and to give work to contractors as a measure of a breaking a strike </a:t>
            </a:r>
          </a:p>
          <a:p>
            <a:pPr>
              <a:buNone/>
            </a:pPr>
            <a:r>
              <a:rPr lang="en-US" dirty="0" smtClean="0"/>
              <a:t>3. To transfer an employee mollified from one place to another under the guise of following management policy </a:t>
            </a:r>
          </a:p>
          <a:p>
            <a:pPr>
              <a:buNone/>
            </a:pPr>
            <a:r>
              <a:rPr lang="en-US" dirty="0" smtClean="0"/>
              <a:t>4. To insist upon individual  employees who were on legal strike to sign a good conduct bond as a precondition to allowing them to resume work </a:t>
            </a:r>
          </a:p>
          <a:p>
            <a:pPr>
              <a:buNone/>
            </a:pPr>
            <a:r>
              <a:rPr lang="en-US" dirty="0" smtClean="0"/>
              <a:t>5.To show favoritism or partiality to one set of workers regardless of merits </a:t>
            </a:r>
          </a:p>
          <a:p>
            <a:pPr>
              <a:buNone/>
            </a:pPr>
            <a:r>
              <a:rPr lang="en-US" dirty="0" smtClean="0"/>
              <a:t>6.To employ employees as </a:t>
            </a:r>
            <a:r>
              <a:rPr lang="en-US" dirty="0" err="1" smtClean="0"/>
              <a:t>Badalis</a:t>
            </a:r>
            <a:r>
              <a:rPr lang="en-US" dirty="0" smtClean="0"/>
              <a:t>, casual or temporary and to continue them as such for years with the object of depriving them to the status and privileges of permanent employees</a:t>
            </a:r>
            <a:endParaRPr lang="en-US"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a:buNone/>
            </a:pPr>
            <a:r>
              <a:rPr lang="en-US" dirty="0" smtClean="0"/>
              <a:t>7. To discharge or discriminate against any employee for filing charges of testifying against an employer in any inquiry or proceedings relating to any industrial disputes </a:t>
            </a:r>
          </a:p>
          <a:p>
            <a:pPr>
              <a:buNone/>
            </a:pPr>
            <a:r>
              <a:rPr lang="en-US" dirty="0" smtClean="0"/>
              <a:t>8. To recruit employees during a strike which is not an illegal strike </a:t>
            </a:r>
          </a:p>
          <a:p>
            <a:pPr>
              <a:buNone/>
            </a:pPr>
            <a:r>
              <a:rPr lang="en-US" dirty="0" smtClean="0"/>
              <a:t>9. Failure to implement award, settlement or agreement </a:t>
            </a:r>
          </a:p>
          <a:p>
            <a:pPr>
              <a:buNone/>
            </a:pPr>
            <a:r>
              <a:rPr lang="en-US" dirty="0" smtClean="0"/>
              <a:t>10. To indulge in Act of force </a:t>
            </a:r>
            <a:r>
              <a:rPr lang="en-US" smtClean="0"/>
              <a:t>of violence </a:t>
            </a:r>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Accidents </a:t>
            </a:r>
            <a:endParaRPr lang="en-US" dirty="0"/>
          </a:p>
        </p:txBody>
      </p:sp>
      <p:sp>
        <p:nvSpPr>
          <p:cNvPr id="3" name="Content Placeholder 2"/>
          <p:cNvSpPr>
            <a:spLocks noGrp="1"/>
          </p:cNvSpPr>
          <p:nvPr>
            <p:ph idx="1"/>
          </p:nvPr>
        </p:nvSpPr>
        <p:spPr/>
        <p:txBody>
          <a:bodyPr/>
          <a:lstStyle/>
          <a:p>
            <a:r>
              <a:rPr lang="en-US" dirty="0" smtClean="0"/>
              <a:t>“An accident is an unplanned and uncontrolled event which causes or cause likely to an injury”</a:t>
            </a:r>
          </a:p>
          <a:p>
            <a:r>
              <a:rPr lang="en-US" dirty="0" smtClean="0"/>
              <a:t>It is something which is unexpected, unpredicted or not desired </a:t>
            </a:r>
          </a:p>
          <a:p>
            <a:r>
              <a:rPr lang="en-US" dirty="0" smtClean="0"/>
              <a:t>An accident may cause as a result of some unsafe activity, act, working condition etc.</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Industrial Accident </a:t>
            </a:r>
            <a:endParaRPr lang="en-US" dirty="0"/>
          </a:p>
        </p:txBody>
      </p:sp>
      <p:sp>
        <p:nvSpPr>
          <p:cNvPr id="3" name="Content Placeholder 2"/>
          <p:cNvSpPr>
            <a:spLocks noGrp="1"/>
          </p:cNvSpPr>
          <p:nvPr>
            <p:ph idx="1"/>
          </p:nvPr>
        </p:nvSpPr>
        <p:spPr/>
        <p:txBody>
          <a:bodyPr/>
          <a:lstStyle/>
          <a:p>
            <a:r>
              <a:rPr lang="en-US" dirty="0" smtClean="0"/>
              <a:t>An accident or occupational accident is an event of accident that suddenly occurs when one or more no. of employees placed in plant. </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a:t>
            </a:r>
            <a:endParaRPr lang="en-US" dirty="0"/>
          </a:p>
        </p:txBody>
      </p:sp>
      <p:sp>
        <p:nvSpPr>
          <p:cNvPr id="3" name="Content Placeholder 2"/>
          <p:cNvSpPr>
            <a:spLocks noGrp="1"/>
          </p:cNvSpPr>
          <p:nvPr>
            <p:ph idx="1"/>
          </p:nvPr>
        </p:nvSpPr>
        <p:spPr/>
        <p:txBody>
          <a:bodyPr/>
          <a:lstStyle/>
          <a:p>
            <a:r>
              <a:rPr lang="en-US" dirty="0" smtClean="0"/>
              <a:t>According to Length of Recovery </a:t>
            </a:r>
          </a:p>
          <a:p>
            <a:r>
              <a:rPr lang="en-US" dirty="0" smtClean="0"/>
              <a:t>According to Nature of Injury </a:t>
            </a:r>
          </a:p>
          <a:p>
            <a:pPr>
              <a:buNone/>
            </a:pP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Categories of Accidents </a:t>
            </a:r>
            <a:endParaRPr lang="en-US" dirty="0"/>
          </a:p>
        </p:txBody>
      </p:sp>
      <p:sp>
        <p:nvSpPr>
          <p:cNvPr id="3" name="Content Placeholder 2"/>
          <p:cNvSpPr>
            <a:spLocks noGrp="1"/>
          </p:cNvSpPr>
          <p:nvPr>
            <p:ph idx="1"/>
          </p:nvPr>
        </p:nvSpPr>
        <p:spPr/>
        <p:txBody>
          <a:bodyPr/>
          <a:lstStyle/>
          <a:p>
            <a:r>
              <a:rPr lang="en-US" dirty="0" smtClean="0"/>
              <a:t>Minor accidents- </a:t>
            </a:r>
          </a:p>
          <a:p>
            <a:r>
              <a:rPr lang="en-US" dirty="0" smtClean="0"/>
              <a:t>Reportable </a:t>
            </a:r>
          </a:p>
          <a:p>
            <a:r>
              <a:rPr lang="en-US" dirty="0" smtClean="0"/>
              <a:t>Fatal </a:t>
            </a:r>
          </a:p>
          <a:p>
            <a:r>
              <a:rPr lang="en-US" dirty="0" smtClean="0"/>
              <a:t>Due to dangerous </a:t>
            </a:r>
            <a:r>
              <a:rPr lang="en-US" dirty="0" err="1" smtClean="0"/>
              <a:t>occurance</a:t>
            </a:r>
            <a:r>
              <a:rPr lang="en-US" dirty="0" smtClean="0"/>
              <a:t> </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Minor </a:t>
            </a:r>
            <a:endParaRPr lang="en-US" dirty="0"/>
          </a:p>
        </p:txBody>
      </p:sp>
      <p:sp>
        <p:nvSpPr>
          <p:cNvPr id="3" name="Content Placeholder 2"/>
          <p:cNvSpPr>
            <a:spLocks noGrp="1"/>
          </p:cNvSpPr>
          <p:nvPr>
            <p:ph idx="1"/>
          </p:nvPr>
        </p:nvSpPr>
        <p:spPr/>
        <p:txBody>
          <a:bodyPr/>
          <a:lstStyle/>
          <a:p>
            <a:r>
              <a:rPr lang="en-US" dirty="0" smtClean="0"/>
              <a:t>Less harmful </a:t>
            </a:r>
          </a:p>
          <a:p>
            <a:r>
              <a:rPr lang="en-US" dirty="0" smtClean="0"/>
              <a:t>Preventing worker from working for the period of less than 48 hours from time of accidents </a:t>
            </a:r>
          </a:p>
          <a:p>
            <a:r>
              <a:rPr lang="en-US" dirty="0" smtClean="0"/>
              <a:t>These accidents are not reported to top management </a:t>
            </a:r>
          </a:p>
          <a:p>
            <a:r>
              <a:rPr lang="en-US" dirty="0" smtClean="0"/>
              <a:t>Easily </a:t>
            </a:r>
            <a:r>
              <a:rPr lang="en-US" dirty="0" err="1" smtClean="0"/>
              <a:t>controlable</a:t>
            </a:r>
            <a:r>
              <a:rPr lang="en-US" dirty="0" smtClean="0"/>
              <a:t> </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305</TotalTime>
  <Words>1805</Words>
  <Application>Microsoft Office PowerPoint</Application>
  <PresentationFormat>On-screen Show (4:3)</PresentationFormat>
  <Paragraphs>223</Paragraphs>
  <Slides>44</Slides>
  <Notes>0</Notes>
  <HiddenSlides>0</HiddenSlides>
  <MMClips>0</MMClips>
  <ScaleCrop>false</ScaleCrop>
  <HeadingPairs>
    <vt:vector size="4" baseType="variant">
      <vt:variant>
        <vt:lpstr>Theme</vt:lpstr>
      </vt:variant>
      <vt:variant>
        <vt:i4>1</vt:i4>
      </vt:variant>
      <vt:variant>
        <vt:lpstr>Slide Titles</vt:lpstr>
      </vt:variant>
      <vt:variant>
        <vt:i4>44</vt:i4>
      </vt:variant>
    </vt:vector>
  </HeadingPairs>
  <TitlesOfParts>
    <vt:vector size="45" baseType="lpstr">
      <vt:lpstr>Office Theme</vt:lpstr>
      <vt:lpstr>MACHINERY OF LABOR WELFARE IN INDIA </vt:lpstr>
      <vt:lpstr>Slide 2</vt:lpstr>
      <vt:lpstr>Evolution of Machinery </vt:lpstr>
      <vt:lpstr>Continued…</vt:lpstr>
      <vt:lpstr>Accidents </vt:lpstr>
      <vt:lpstr>Industrial Accident </vt:lpstr>
      <vt:lpstr>Types </vt:lpstr>
      <vt:lpstr>Categories of Accidents </vt:lpstr>
      <vt:lpstr>Minor </vt:lpstr>
      <vt:lpstr>Slide 10</vt:lpstr>
      <vt:lpstr>Dangerous </vt:lpstr>
      <vt:lpstr>Causes of Accidents </vt:lpstr>
      <vt:lpstr>ISO 14001 </vt:lpstr>
      <vt:lpstr>Slide 14</vt:lpstr>
      <vt:lpstr>ISO 14001 simply…</vt:lpstr>
      <vt:lpstr>EMS </vt:lpstr>
      <vt:lpstr>Slide 17</vt:lpstr>
      <vt:lpstr>Slide 18</vt:lpstr>
      <vt:lpstr>Trade Unionism </vt:lpstr>
      <vt:lpstr>Philosophy </vt:lpstr>
      <vt:lpstr>Slide 21</vt:lpstr>
      <vt:lpstr>TYPES OF TU</vt:lpstr>
      <vt:lpstr>Slide 23</vt:lpstr>
      <vt:lpstr>Objectives of TU </vt:lpstr>
      <vt:lpstr>Slide 25</vt:lpstr>
      <vt:lpstr>Functions of TU </vt:lpstr>
      <vt:lpstr>MILITANT </vt:lpstr>
      <vt:lpstr>FRATERNAL </vt:lpstr>
      <vt:lpstr>INTRAMURAL </vt:lpstr>
      <vt:lpstr>ROLE OF TU </vt:lpstr>
      <vt:lpstr>Problems of Trade Unions </vt:lpstr>
      <vt:lpstr>Trend and Challenges </vt:lpstr>
      <vt:lpstr>Change in TU </vt:lpstr>
      <vt:lpstr>Impact of ILO </vt:lpstr>
      <vt:lpstr>Declaration </vt:lpstr>
      <vt:lpstr>Aims </vt:lpstr>
      <vt:lpstr>ILO </vt:lpstr>
      <vt:lpstr>Principal Organs of ILO </vt:lpstr>
      <vt:lpstr>Slide 39</vt:lpstr>
      <vt:lpstr>ILO Divided Into 3 Parts </vt:lpstr>
      <vt:lpstr>THE MAHARSHTRA RECOGNITION  of TRADE UNIONS of Prevention OF UNFAIR LABOR PRACTICES ACT 1971 </vt:lpstr>
      <vt:lpstr>Unfair Labor Practices on the part of Employers </vt:lpstr>
      <vt:lpstr>Slide 43</vt:lpstr>
      <vt:lpstr>Slide 44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MACHINERY OF LABOR WELFARE IN INDIA</dc:title>
  <dc:creator>Dr Pathare</dc:creator>
  <cp:lastModifiedBy>Dr Pathare</cp:lastModifiedBy>
  <cp:revision>42</cp:revision>
  <dcterms:created xsi:type="dcterms:W3CDTF">2006-08-16T00:00:00Z</dcterms:created>
  <dcterms:modified xsi:type="dcterms:W3CDTF">2018-11-20T12:33:39Z</dcterms:modified>
</cp:coreProperties>
</file>