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Aging and Retirement 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Areas of Family Life Education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Management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949952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/>
              <a:t>As soon as the family is established, all its members start thinking and working together for common goals.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This gives rise to formulate a plan of action, delegate responsibility, organize and control the available resources to achieve the desired goals.</a:t>
            </a:r>
          </a:p>
          <a:p>
            <a:pPr algn="just"/>
            <a:r>
              <a:rPr lang="en-SG" dirty="0" smtClean="0"/>
              <a:t>In this context, management becomes a means of using resources (</a:t>
            </a:r>
            <a:r>
              <a:rPr lang="en-SG" b="1" dirty="0" smtClean="0">
                <a:solidFill>
                  <a:srgbClr val="FF0000"/>
                </a:solidFill>
              </a:rPr>
              <a:t>what you have</a:t>
            </a:r>
            <a:r>
              <a:rPr lang="en-SG" dirty="0" smtClean="0"/>
              <a:t>)</a:t>
            </a:r>
            <a:r>
              <a:rPr lang="en-SG" b="1" dirty="0" smtClean="0">
                <a:solidFill>
                  <a:srgbClr val="FF0000"/>
                </a:solidFill>
              </a:rPr>
              <a:t> </a:t>
            </a:r>
            <a:r>
              <a:rPr lang="en-SG" dirty="0" smtClean="0"/>
              <a:t>for the attainment of family goals (</a:t>
            </a:r>
            <a:r>
              <a:rPr lang="en-SG" b="1" dirty="0" smtClean="0">
                <a:solidFill>
                  <a:srgbClr val="FF0000"/>
                </a:solidFill>
              </a:rPr>
              <a:t>what you want</a:t>
            </a:r>
            <a:r>
              <a:rPr lang="en-SG" dirty="0" smtClean="0"/>
              <a:t>).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5181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Woman </a:t>
            </a:r>
            <a:r>
              <a:rPr lang="en-SG" dirty="0" smtClean="0"/>
              <a:t>manages the house in such a way to provide optimum development of individual members and the family as a whole</a:t>
            </a:r>
          </a:p>
          <a:p>
            <a:pPr algn="just">
              <a:lnSpc>
                <a:spcPct val="150000"/>
              </a:lnSpc>
            </a:pPr>
            <a:r>
              <a:rPr lang="en-SG" b="1" dirty="0" smtClean="0"/>
              <a:t>Joint Family</a:t>
            </a:r>
            <a:r>
              <a:rPr lang="en-SG" dirty="0" smtClean="0"/>
              <a:t>: Members </a:t>
            </a:r>
            <a:r>
              <a:rPr lang="en-SG" dirty="0" smtClean="0"/>
              <a:t>living together managing their resources, allocating responsibilities to every family member, and satisfying the needs of all, irrespective of income, position and status of the family members.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Uniformity </a:t>
            </a:r>
            <a:r>
              <a:rPr lang="en-SG" dirty="0" smtClean="0"/>
              <a:t>in the distribution system relating to need satisfaction was maintained.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Joint families are breaking down and modern, democratic (nuclear) families coming up.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Apart </a:t>
            </a:r>
            <a:r>
              <a:rPr lang="en-SG" dirty="0" smtClean="0"/>
              <a:t>from the structural changes of the family, the nature, characteristics and functions of family has changed.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Adding </a:t>
            </a:r>
            <a:r>
              <a:rPr lang="en-SG" dirty="0" smtClean="0"/>
              <a:t>to it, women taking up jobs outside the home have a tremendous influence on family life today.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So home-management now is a challenge to every home maker to achieve development, happiness and peace at home and in the community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and Retirement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37448" cy="5181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Ageing is a multidirectional change involving the physical, psychological and social spheres of person’s existence.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Ageing </a:t>
            </a:r>
            <a:r>
              <a:rPr lang="en-US" dirty="0" smtClean="0"/>
              <a:t>is not a steady state but a dynamic process.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Old </a:t>
            </a:r>
            <a:r>
              <a:rPr lang="en-US" dirty="0" smtClean="0"/>
              <a:t>age is broadly taken as disengagement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 this last phase of human life cycle, the aged are supposed to take a back seat and </a:t>
            </a:r>
            <a:r>
              <a:rPr lang="en-US" dirty="0" smtClean="0"/>
              <a:t>avoid </a:t>
            </a:r>
            <a:r>
              <a:rPr lang="en-US" dirty="0" smtClean="0"/>
              <a:t>all their roles and responsibilities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613648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Matters of retirement, </a:t>
            </a:r>
            <a:endParaRPr lang="en-US" dirty="0" smtClean="0"/>
          </a:p>
          <a:p>
            <a:r>
              <a:rPr lang="en-US" dirty="0" smtClean="0"/>
              <a:t>Health issues </a:t>
            </a:r>
          </a:p>
          <a:p>
            <a:r>
              <a:rPr lang="en-US" dirty="0" smtClean="0"/>
              <a:t>Family </a:t>
            </a:r>
            <a:r>
              <a:rPr lang="en-US" dirty="0" smtClean="0"/>
              <a:t>duties, </a:t>
            </a:r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idowhood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eclining </a:t>
            </a:r>
            <a:r>
              <a:rPr lang="en-US" dirty="0" smtClean="0"/>
              <a:t>economic resources, 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en-US" dirty="0" smtClean="0"/>
              <a:t>arital </a:t>
            </a:r>
            <a:r>
              <a:rPr lang="en-US" dirty="0" smtClean="0"/>
              <a:t>disputes, </a:t>
            </a:r>
            <a:endParaRPr lang="en-US" dirty="0" smtClean="0"/>
          </a:p>
          <a:p>
            <a:r>
              <a:rPr lang="en-US" dirty="0" smtClean="0"/>
              <a:t>L</a:t>
            </a:r>
            <a:r>
              <a:rPr lang="en-US" dirty="0" smtClean="0"/>
              <a:t>ack </a:t>
            </a:r>
            <a:r>
              <a:rPr lang="en-US" dirty="0" smtClean="0"/>
              <a:t>of interest, </a:t>
            </a:r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ew </a:t>
            </a:r>
            <a:r>
              <a:rPr lang="en-US" dirty="0" smtClean="0"/>
              <a:t>roles, </a:t>
            </a:r>
            <a:endParaRPr lang="en-US" dirty="0" smtClean="0"/>
          </a:p>
          <a:p>
            <a:r>
              <a:rPr lang="en-US" dirty="0" smtClean="0"/>
              <a:t>Residential </a:t>
            </a:r>
            <a:r>
              <a:rPr lang="en-US" dirty="0" smtClean="0"/>
              <a:t>relocations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137</TotalTime>
  <Words>324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Areas of Family Life Education</vt:lpstr>
      <vt:lpstr>Home Management</vt:lpstr>
      <vt:lpstr>Slide 3</vt:lpstr>
      <vt:lpstr>Slide 4</vt:lpstr>
      <vt:lpstr>Slide 5</vt:lpstr>
      <vt:lpstr>Aging and Retirement</vt:lpstr>
      <vt:lpstr>Issues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pradeep</dc:creator>
  <cp:lastModifiedBy>hp</cp:lastModifiedBy>
  <cp:revision>15</cp:revision>
  <dcterms:created xsi:type="dcterms:W3CDTF">2006-08-16T00:00:00Z</dcterms:created>
  <dcterms:modified xsi:type="dcterms:W3CDTF">2013-09-16T04:41:34Z</dcterms:modified>
</cp:coreProperties>
</file>