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2" r:id="rId6"/>
    <p:sldId id="263" r:id="rId7"/>
    <p:sldId id="265" r:id="rId8"/>
    <p:sldId id="26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057401"/>
            <a:ext cx="8458200" cy="1676399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Importance of Working with Families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Importance of Working with Families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 Context of Satisfaction of,</a:t>
            </a:r>
          </a:p>
          <a:p>
            <a:endParaRPr lang="en-US" dirty="0" smtClean="0"/>
          </a:p>
          <a:p>
            <a:r>
              <a:rPr lang="en-US" dirty="0" smtClean="0"/>
              <a:t>Human Needs and </a:t>
            </a:r>
          </a:p>
          <a:p>
            <a:endParaRPr lang="en-US" dirty="0" smtClean="0"/>
          </a:p>
          <a:p>
            <a:r>
              <a:rPr lang="en-US" dirty="0" smtClean="0"/>
              <a:t>Human Rights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What are the basic needs of a human being?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b="1" dirty="0" smtClean="0"/>
              <a:t>Physiological</a:t>
            </a:r>
            <a:r>
              <a:rPr lang="en-IN" dirty="0" smtClean="0"/>
              <a:t> needs are thought to be the most </a:t>
            </a:r>
            <a:r>
              <a:rPr lang="en-IN" b="1" dirty="0" smtClean="0"/>
              <a:t>important</a:t>
            </a:r>
            <a:r>
              <a:rPr lang="en-IN" dirty="0" smtClean="0"/>
              <a:t>; they should be met first.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Air, </a:t>
            </a:r>
            <a:r>
              <a:rPr lang="en-IN" b="1" dirty="0" smtClean="0"/>
              <a:t>water</a:t>
            </a:r>
            <a:r>
              <a:rPr lang="en-IN" dirty="0" smtClean="0"/>
              <a:t>, and </a:t>
            </a:r>
            <a:r>
              <a:rPr lang="en-IN" b="1" dirty="0" smtClean="0"/>
              <a:t>food</a:t>
            </a:r>
            <a:r>
              <a:rPr lang="en-IN" dirty="0" smtClean="0"/>
              <a:t> are metabolic requirements for </a:t>
            </a:r>
            <a:r>
              <a:rPr lang="en-IN" b="1" dirty="0" smtClean="0"/>
              <a:t>survival</a:t>
            </a:r>
            <a:r>
              <a:rPr lang="en-IN" dirty="0" smtClean="0"/>
              <a:t> in all animals, including humans.</a:t>
            </a:r>
          </a:p>
          <a:p>
            <a:pPr algn="just"/>
            <a:endParaRPr lang="en-IN" dirty="0" smtClean="0"/>
          </a:p>
          <a:p>
            <a:pPr algn="just"/>
            <a:r>
              <a:rPr lang="en-IN" b="1" dirty="0" smtClean="0"/>
              <a:t>Clothing</a:t>
            </a:r>
            <a:r>
              <a:rPr lang="en-IN" dirty="0" smtClean="0"/>
              <a:t> and </a:t>
            </a:r>
            <a:r>
              <a:rPr lang="en-IN" b="1" dirty="0" smtClean="0"/>
              <a:t>shelter</a:t>
            </a:r>
            <a:r>
              <a:rPr lang="en-IN" dirty="0" smtClean="0"/>
              <a:t> provide necessary protection from the elements.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What are the basic needs of a family?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A traditional list of immediate "basic needs" is </a:t>
            </a:r>
            <a:r>
              <a:rPr lang="en-IN" b="1" dirty="0" smtClean="0"/>
              <a:t>food</a:t>
            </a:r>
            <a:r>
              <a:rPr lang="en-IN" dirty="0" smtClean="0"/>
              <a:t> (including </a:t>
            </a:r>
            <a:r>
              <a:rPr lang="en-IN" b="1" dirty="0" smtClean="0"/>
              <a:t>water</a:t>
            </a:r>
            <a:r>
              <a:rPr lang="en-IN" dirty="0" smtClean="0"/>
              <a:t>), </a:t>
            </a:r>
            <a:r>
              <a:rPr lang="en-IN" b="1" dirty="0" smtClean="0"/>
              <a:t>shelter</a:t>
            </a:r>
            <a:r>
              <a:rPr lang="en-IN" dirty="0" smtClean="0"/>
              <a:t> and </a:t>
            </a:r>
            <a:r>
              <a:rPr lang="en-IN" b="1" dirty="0" smtClean="0"/>
              <a:t>clothing</a:t>
            </a:r>
            <a:r>
              <a:rPr lang="en-IN" dirty="0" smtClean="0"/>
              <a:t>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Many modern lists emphasize the minimum level of consumption of 'basic needs' of not just </a:t>
            </a:r>
            <a:r>
              <a:rPr lang="en-IN" b="1" dirty="0" smtClean="0"/>
              <a:t>food</a:t>
            </a:r>
            <a:r>
              <a:rPr lang="en-IN" dirty="0" smtClean="0"/>
              <a:t>, </a:t>
            </a:r>
            <a:r>
              <a:rPr lang="en-IN" b="1" dirty="0" smtClean="0"/>
              <a:t>water</a:t>
            </a:r>
            <a:r>
              <a:rPr lang="en-IN" dirty="0" smtClean="0"/>
              <a:t>, </a:t>
            </a:r>
            <a:r>
              <a:rPr lang="en-IN" b="1" dirty="0" smtClean="0"/>
              <a:t>clothing</a:t>
            </a:r>
            <a:r>
              <a:rPr lang="en-IN" dirty="0" smtClean="0"/>
              <a:t> and </a:t>
            </a:r>
            <a:r>
              <a:rPr lang="en-IN" b="1" dirty="0" smtClean="0"/>
              <a:t>shelter</a:t>
            </a:r>
            <a:r>
              <a:rPr lang="en-IN" dirty="0" smtClean="0"/>
              <a:t>, but also </a:t>
            </a:r>
            <a:r>
              <a:rPr lang="en-IN" b="1" dirty="0" smtClean="0"/>
              <a:t>sanitation</a:t>
            </a:r>
            <a:r>
              <a:rPr lang="en-IN" dirty="0" smtClean="0"/>
              <a:t>, </a:t>
            </a:r>
            <a:r>
              <a:rPr lang="en-IN" b="1" dirty="0" smtClean="0"/>
              <a:t>education</a:t>
            </a:r>
            <a:r>
              <a:rPr lang="en-IN" dirty="0" smtClean="0"/>
              <a:t>, and healthcare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to Work with Families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Proper education </a:t>
            </a:r>
          </a:p>
          <a:p>
            <a:r>
              <a:rPr lang="en-US" dirty="0" smtClean="0"/>
              <a:t>To keep Body and mind healthy </a:t>
            </a:r>
          </a:p>
          <a:p>
            <a:r>
              <a:rPr lang="en-US" dirty="0" smtClean="0"/>
              <a:t>Creating a peace and harmony </a:t>
            </a:r>
          </a:p>
          <a:p>
            <a:r>
              <a:rPr lang="en-US" dirty="0" smtClean="0"/>
              <a:t>Ensure the healthy environment </a:t>
            </a:r>
          </a:p>
          <a:p>
            <a:r>
              <a:rPr lang="en-US" dirty="0" smtClean="0"/>
              <a:t>Good relations </a:t>
            </a:r>
          </a:p>
          <a:p>
            <a:r>
              <a:rPr lang="en-US" dirty="0" smtClean="0"/>
              <a:t>Satisfaction of needs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to Work with Families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Strengthening the families </a:t>
            </a:r>
          </a:p>
          <a:p>
            <a:r>
              <a:rPr lang="en-US" dirty="0" smtClean="0"/>
              <a:t>Love and affection </a:t>
            </a:r>
          </a:p>
          <a:p>
            <a:r>
              <a:rPr lang="en-US" dirty="0" smtClean="0"/>
              <a:t>Removal of ill practices </a:t>
            </a:r>
          </a:p>
          <a:p>
            <a:r>
              <a:rPr lang="en-US" dirty="0" smtClean="0"/>
              <a:t>Superstations </a:t>
            </a:r>
          </a:p>
          <a:p>
            <a:r>
              <a:rPr lang="en-US" dirty="0" smtClean="0"/>
              <a:t>Creating a stress free environment</a:t>
            </a:r>
          </a:p>
          <a:p>
            <a:r>
              <a:rPr lang="en-US" dirty="0" smtClean="0"/>
              <a:t>Psychological aspect </a:t>
            </a:r>
          </a:p>
          <a:p>
            <a:r>
              <a:rPr lang="en-US" dirty="0" smtClean="0"/>
              <a:t>Preparing a value based families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to Work with Families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Family conflicts</a:t>
            </a:r>
          </a:p>
          <a:p>
            <a:r>
              <a:rPr lang="en-US" dirty="0" smtClean="0"/>
              <a:t>Appropriate socialization </a:t>
            </a:r>
          </a:p>
          <a:p>
            <a:r>
              <a:rPr lang="en-US" dirty="0" smtClean="0"/>
              <a:t> Growth of every person </a:t>
            </a:r>
          </a:p>
          <a:p>
            <a:r>
              <a:rPr lang="en-US" dirty="0" smtClean="0"/>
              <a:t>Sufficient and quality food </a:t>
            </a:r>
          </a:p>
          <a:p>
            <a:r>
              <a:rPr lang="en-US" dirty="0" smtClean="0"/>
              <a:t>Proper housing </a:t>
            </a:r>
          </a:p>
          <a:p>
            <a:r>
              <a:rPr lang="en-US" dirty="0" smtClean="0"/>
              <a:t>Adequate facilities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/>
              <a:t>Importance to Work with Families</a:t>
            </a:r>
            <a:br>
              <a:rPr lang="en-US" dirty="0" smtClean="0"/>
            </a:br>
            <a:r>
              <a:rPr lang="en-US" b="1" dirty="0" smtClean="0"/>
              <a:t>Human Rights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 are all born free &amp; equal </a:t>
            </a:r>
          </a:p>
          <a:p>
            <a:r>
              <a:rPr lang="en-US" dirty="0" smtClean="0"/>
              <a:t>No gender discrimination </a:t>
            </a:r>
          </a:p>
          <a:p>
            <a:r>
              <a:rPr lang="en-US" dirty="0" smtClean="0"/>
              <a:t>Right live or survival  </a:t>
            </a:r>
          </a:p>
          <a:p>
            <a:r>
              <a:rPr lang="en-US" dirty="0" smtClean="0"/>
              <a:t>Freedom to participate in decision making </a:t>
            </a:r>
          </a:p>
          <a:p>
            <a:r>
              <a:rPr lang="en-US" dirty="0" smtClean="0"/>
              <a:t>Freedom of thought  </a:t>
            </a:r>
            <a:endParaRPr lang="en-IN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/>
              <a:t>Importance to Work with Families</a:t>
            </a:r>
            <a:br>
              <a:rPr lang="en-US" dirty="0" smtClean="0"/>
            </a:br>
            <a:r>
              <a:rPr lang="en-US" b="1" dirty="0" smtClean="0"/>
              <a:t>Human Rights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Social security </a:t>
            </a:r>
          </a:p>
          <a:p>
            <a:r>
              <a:rPr lang="en-US" dirty="0" smtClean="0"/>
              <a:t>No torture </a:t>
            </a:r>
          </a:p>
          <a:p>
            <a:r>
              <a:rPr lang="en-US" dirty="0" smtClean="0"/>
              <a:t>No slavery</a:t>
            </a:r>
          </a:p>
          <a:p>
            <a:r>
              <a:rPr lang="en-IN" dirty="0" smtClean="0"/>
              <a:t>The Right to Seek a Safe Place to Live</a:t>
            </a:r>
            <a:r>
              <a:rPr lang="en-US" dirty="0" smtClean="0"/>
              <a:t> </a:t>
            </a:r>
          </a:p>
          <a:p>
            <a:r>
              <a:rPr lang="en-US" dirty="0" smtClean="0"/>
              <a:t>Marriage and family </a:t>
            </a:r>
            <a:endParaRPr lang="en-IN" dirty="0" smtClean="0"/>
          </a:p>
          <a:p>
            <a:r>
              <a:rPr lang="en-US" dirty="0" smtClean="0"/>
              <a:t>Property right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883</TotalTime>
  <Words>187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Importance of Working with Families</vt:lpstr>
      <vt:lpstr>Importance of Working with Families</vt:lpstr>
      <vt:lpstr>What are the basic needs of a human being?</vt:lpstr>
      <vt:lpstr>What are the basic needs of a family?</vt:lpstr>
      <vt:lpstr>Importance to Work with Families</vt:lpstr>
      <vt:lpstr>Importance to Work with Families</vt:lpstr>
      <vt:lpstr>Importance to Work with Families</vt:lpstr>
      <vt:lpstr>Importance to Work with Families Human Rights</vt:lpstr>
      <vt:lpstr>Importance to Work with Families Human Rights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Importance of Working with Families</dc:title>
  <dc:creator>ADMIN</dc:creator>
  <cp:lastModifiedBy>ADMIN</cp:lastModifiedBy>
  <cp:revision>18</cp:revision>
  <dcterms:created xsi:type="dcterms:W3CDTF">2006-08-16T00:00:00Z</dcterms:created>
  <dcterms:modified xsi:type="dcterms:W3CDTF">2019-01-18T06:46:29Z</dcterms:modified>
</cp:coreProperties>
</file>