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5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umn.edu/ohr/toolkit/workgroup/form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Initial Phase of Group Development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hlinkClick r:id="rId2"/>
              </a:rPr>
              <a:t>http://</a:t>
            </a:r>
            <a:r>
              <a:rPr lang="en-IN" dirty="0" smtClean="0">
                <a:hlinkClick r:id="rId2"/>
              </a:rPr>
              <a:t>www1.umn.edu/ohr/toolkit/workgroup/forming</a:t>
            </a: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Beginning of stage </a:t>
            </a:r>
          </a:p>
          <a:p>
            <a:endParaRPr lang="en-US" dirty="0" smtClean="0"/>
          </a:p>
          <a:p>
            <a:r>
              <a:rPr lang="en-US" dirty="0" smtClean="0"/>
              <a:t>Storming phase – knowing each other</a:t>
            </a:r>
          </a:p>
          <a:p>
            <a:endParaRPr lang="en-US" dirty="0" smtClean="0"/>
          </a:p>
          <a:p>
            <a:r>
              <a:rPr lang="en-US" dirty="0" smtClean="0"/>
              <a:t>Dealing with anxiety of members </a:t>
            </a:r>
          </a:p>
          <a:p>
            <a:endParaRPr lang="en-US" dirty="0" smtClean="0"/>
          </a:p>
          <a:p>
            <a:r>
              <a:rPr lang="en-US" dirty="0" smtClean="0"/>
              <a:t>Setting goal and routine </a:t>
            </a:r>
          </a:p>
          <a:p>
            <a:endParaRPr lang="en-US" dirty="0" smtClean="0"/>
          </a:p>
          <a:p>
            <a:r>
              <a:rPr lang="en-US" dirty="0" smtClean="0"/>
              <a:t>Taking up the responsibilities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Initial Phase?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of this phase </a:t>
            </a:r>
          </a:p>
          <a:p>
            <a:endParaRPr lang="en-US" dirty="0" smtClean="0"/>
          </a:p>
          <a:p>
            <a:r>
              <a:rPr lang="en-US" dirty="0" smtClean="0"/>
              <a:t>Roles of group worker </a:t>
            </a:r>
          </a:p>
          <a:p>
            <a:endParaRPr lang="en-US" dirty="0" smtClean="0"/>
          </a:p>
          <a:p>
            <a:r>
              <a:rPr lang="en-US" dirty="0" smtClean="0"/>
              <a:t>Responsibilities of group worker </a:t>
            </a:r>
          </a:p>
          <a:p>
            <a:endParaRPr lang="en-US" dirty="0" smtClean="0"/>
          </a:p>
          <a:p>
            <a:r>
              <a:rPr lang="en-US" dirty="0" smtClean="0"/>
              <a:t>Skills of group worker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Facilitating members familiarity (</a:t>
            </a:r>
            <a:r>
              <a:rPr lang="hi-IN" dirty="0" smtClean="0"/>
              <a:t>सुपरिचय</a:t>
            </a:r>
            <a:r>
              <a:rPr lang="en-US" dirty="0" smtClean="0"/>
              <a:t>)</a:t>
            </a:r>
            <a:endParaRPr lang="en-IN" dirty="0" smtClean="0"/>
          </a:p>
          <a:p>
            <a:endParaRPr lang="en-US" dirty="0" smtClean="0"/>
          </a:p>
          <a:p>
            <a:r>
              <a:rPr lang="en-US" dirty="0" smtClean="0"/>
              <a:t>Building trust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Competition</a:t>
            </a:r>
          </a:p>
          <a:p>
            <a:endParaRPr lang="en-IN" dirty="0" smtClean="0"/>
          </a:p>
          <a:p>
            <a:r>
              <a:rPr lang="en-IN" dirty="0" smtClean="0"/>
              <a:t>Strained (</a:t>
            </a:r>
            <a:r>
              <a:rPr lang="hi-IN" dirty="0" smtClean="0"/>
              <a:t>तनावपूर्ण</a:t>
            </a:r>
            <a:r>
              <a:rPr lang="en-IN" dirty="0" smtClean="0"/>
              <a:t>) relationships</a:t>
            </a:r>
          </a:p>
          <a:p>
            <a:endParaRPr lang="en-IN" dirty="0" smtClean="0"/>
          </a:p>
          <a:p>
            <a:r>
              <a:rPr lang="en-IN" dirty="0" smtClean="0"/>
              <a:t>Leader is challenged</a:t>
            </a:r>
          </a:p>
          <a:p>
            <a:endParaRPr lang="en-IN" dirty="0" smtClean="0"/>
          </a:p>
          <a:p>
            <a:r>
              <a:rPr lang="en-IN" dirty="0" smtClean="0"/>
              <a:t>Tension and disunity (</a:t>
            </a:r>
            <a:r>
              <a:rPr lang="hi-IN" dirty="0" smtClean="0"/>
              <a:t>फूट</a:t>
            </a:r>
            <a:r>
              <a:rPr lang="en-IN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initial phase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Differences are uncomfortable (</a:t>
            </a:r>
            <a:r>
              <a:rPr lang="hi-IN" dirty="0" smtClean="0"/>
              <a:t>असुविधाजनक</a:t>
            </a:r>
            <a:r>
              <a:rPr lang="en-IN" dirty="0" smtClean="0"/>
              <a:t>)</a:t>
            </a:r>
          </a:p>
          <a:p>
            <a:endParaRPr lang="en-IN" dirty="0" smtClean="0"/>
          </a:p>
          <a:p>
            <a:r>
              <a:rPr lang="en-IN" dirty="0" smtClean="0"/>
              <a:t>Issues of autonomy (</a:t>
            </a:r>
            <a:r>
              <a:rPr lang="hi-IN" dirty="0" smtClean="0"/>
              <a:t>स्वायत्तता</a:t>
            </a:r>
            <a:r>
              <a:rPr lang="en-US" dirty="0" smtClean="0"/>
              <a:t>)</a:t>
            </a:r>
            <a:r>
              <a:rPr lang="en-IN" dirty="0" smtClean="0"/>
              <a:t> vs. control, support vs. competition, influence, decision-making</a:t>
            </a:r>
          </a:p>
          <a:p>
            <a:endParaRPr lang="en-IN" dirty="0" smtClean="0"/>
          </a:p>
          <a:p>
            <a:r>
              <a:rPr lang="en-IN" dirty="0" smtClean="0"/>
              <a:t>Clarifying purpose to set the goal </a:t>
            </a:r>
          </a:p>
          <a:p>
            <a:endParaRPr lang="en-US" dirty="0" smtClean="0"/>
          </a:p>
          <a:p>
            <a:r>
              <a:rPr lang="en-US" dirty="0" smtClean="0"/>
              <a:t>Defining roles and responsibilities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initial phase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Facilitator</a:t>
            </a:r>
          </a:p>
          <a:p>
            <a:r>
              <a:rPr lang="en-US" dirty="0" smtClean="0"/>
              <a:t>Initiator </a:t>
            </a:r>
            <a:r>
              <a:rPr lang="hi-IN" dirty="0" smtClean="0"/>
              <a:t>आरंभकर्ता</a:t>
            </a:r>
            <a:endParaRPr lang="en-US" dirty="0" smtClean="0"/>
          </a:p>
          <a:p>
            <a:r>
              <a:rPr lang="en-US" dirty="0" smtClean="0"/>
              <a:t>Coordinator  </a:t>
            </a:r>
          </a:p>
          <a:p>
            <a:r>
              <a:rPr lang="en-US" dirty="0" smtClean="0"/>
              <a:t>Guide </a:t>
            </a:r>
          </a:p>
          <a:p>
            <a:r>
              <a:rPr lang="en-US" dirty="0" smtClean="0"/>
              <a:t>Counselor </a:t>
            </a:r>
          </a:p>
          <a:p>
            <a:r>
              <a:rPr lang="en-US" dirty="0" smtClean="0"/>
              <a:t>Encourager </a:t>
            </a:r>
          </a:p>
          <a:p>
            <a:r>
              <a:rPr lang="en-US" dirty="0" smtClean="0"/>
              <a:t>Enabler </a:t>
            </a:r>
            <a:r>
              <a:rPr lang="hi-IN" dirty="0" smtClean="0"/>
              <a:t> समर्थ बनाना</a:t>
            </a:r>
            <a:endParaRPr lang="en-US" dirty="0" smtClean="0"/>
          </a:p>
          <a:p>
            <a:r>
              <a:rPr lang="en-US" dirty="0" smtClean="0"/>
              <a:t>Teacher </a:t>
            </a:r>
          </a:p>
          <a:p>
            <a:r>
              <a:rPr lang="en-US" dirty="0" smtClean="0"/>
              <a:t>Researcher</a:t>
            </a:r>
          </a:p>
          <a:p>
            <a:r>
              <a:rPr lang="en-US" dirty="0" smtClean="0"/>
              <a:t>Advocate / recommending </a:t>
            </a:r>
          </a:p>
          <a:p>
            <a:r>
              <a:rPr lang="en-US" dirty="0" smtClean="0"/>
              <a:t>Conflict management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Roles of group worker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Helping the members to know each other better</a:t>
            </a:r>
          </a:p>
          <a:p>
            <a:r>
              <a:rPr lang="en-US" dirty="0" smtClean="0"/>
              <a:t>Building trust </a:t>
            </a:r>
          </a:p>
          <a:p>
            <a:r>
              <a:rPr lang="en-US" dirty="0" smtClean="0"/>
              <a:t>Motivating members for sharing / brainstorming</a:t>
            </a:r>
          </a:p>
          <a:p>
            <a:r>
              <a:rPr lang="en-US" dirty="0" smtClean="0"/>
              <a:t>Discussing with individuals and small groups </a:t>
            </a:r>
          </a:p>
          <a:p>
            <a:r>
              <a:rPr lang="en-US" dirty="0" smtClean="0"/>
              <a:t>Help them to Identify the potentials of individual and group members</a:t>
            </a:r>
          </a:p>
          <a:p>
            <a:r>
              <a:rPr lang="en-US" dirty="0" smtClean="0"/>
              <a:t>Help the members to belong and feel valued</a:t>
            </a:r>
          </a:p>
          <a:p>
            <a:r>
              <a:rPr lang="en-US" dirty="0" smtClean="0"/>
              <a:t>Helping individuals to realize the need of group for development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Responsibilities of group worker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Organizing the thoughts </a:t>
            </a:r>
          </a:p>
          <a:p>
            <a:r>
              <a:rPr lang="en-US" dirty="0" smtClean="0"/>
              <a:t>Guide appropriately </a:t>
            </a:r>
          </a:p>
          <a:p>
            <a:r>
              <a:rPr lang="en-US" dirty="0" smtClean="0"/>
              <a:t>Observing the members behavior patterns</a:t>
            </a:r>
          </a:p>
          <a:p>
            <a:r>
              <a:rPr lang="en-US" dirty="0" smtClean="0"/>
              <a:t>Dealing with anxiety  - feeling of group members</a:t>
            </a:r>
          </a:p>
          <a:p>
            <a:r>
              <a:rPr lang="en-US" dirty="0" smtClean="0"/>
              <a:t>Helping them to clarify purpose and then set the goal </a:t>
            </a:r>
          </a:p>
          <a:p>
            <a:r>
              <a:rPr lang="en-US" dirty="0" smtClean="0"/>
              <a:t>Creating a healthy environment for member to express </a:t>
            </a:r>
          </a:p>
          <a:p>
            <a:r>
              <a:rPr lang="en-US" dirty="0" smtClean="0"/>
              <a:t>Guiding them to take up the roles and responsibilities </a:t>
            </a:r>
          </a:p>
          <a:p>
            <a:r>
              <a:rPr lang="en-US" dirty="0" smtClean="0"/>
              <a:t>Helping them to set a routine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Responsibilities of group worker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 </a:t>
            </a:r>
          </a:p>
          <a:p>
            <a:r>
              <a:rPr lang="en-US" dirty="0" smtClean="0"/>
              <a:t>Listening</a:t>
            </a:r>
          </a:p>
          <a:p>
            <a:r>
              <a:rPr lang="en-US" dirty="0" smtClean="0"/>
              <a:t>Rapport building (</a:t>
            </a:r>
            <a:r>
              <a:rPr lang="hi-IN" dirty="0" smtClean="0"/>
              <a:t>घनिष्ठता</a:t>
            </a:r>
            <a:r>
              <a:rPr lang="en-US" dirty="0" smtClean="0"/>
              <a:t> </a:t>
            </a:r>
            <a:r>
              <a:rPr lang="mr-IN" dirty="0" smtClean="0"/>
              <a:t>निर्माण करणे</a:t>
            </a:r>
            <a:r>
              <a:rPr lang="en-US" dirty="0" smtClean="0"/>
              <a:t>)</a:t>
            </a:r>
          </a:p>
          <a:p>
            <a:r>
              <a:rPr lang="en-US" dirty="0" smtClean="0"/>
              <a:t>Observation </a:t>
            </a:r>
          </a:p>
          <a:p>
            <a:r>
              <a:rPr lang="en-US" dirty="0" smtClean="0"/>
              <a:t>Convincing </a:t>
            </a:r>
          </a:p>
          <a:p>
            <a:r>
              <a:rPr lang="en-US" dirty="0" smtClean="0"/>
              <a:t>Analytical (</a:t>
            </a:r>
            <a:r>
              <a:rPr lang="hi-IN" dirty="0" smtClean="0"/>
              <a:t>विश्लेषणात्मक</a:t>
            </a:r>
            <a:r>
              <a:rPr lang="en-US" dirty="0" smtClean="0"/>
              <a:t>) thinking</a:t>
            </a:r>
          </a:p>
          <a:p>
            <a:r>
              <a:rPr lang="en-US" dirty="0" smtClean="0"/>
              <a:t>Critical (</a:t>
            </a:r>
            <a:r>
              <a:rPr lang="hi-IN" dirty="0" smtClean="0"/>
              <a:t>सूक्ष्म</a:t>
            </a:r>
            <a:r>
              <a:rPr lang="en-US" dirty="0" smtClean="0"/>
              <a:t>) thinking </a:t>
            </a:r>
          </a:p>
          <a:p>
            <a:r>
              <a:rPr lang="en-US" dirty="0" smtClean="0"/>
              <a:t>Self control </a:t>
            </a:r>
            <a:r>
              <a:rPr lang="mr-IN" dirty="0" smtClean="0"/>
              <a:t>(स्व नियंत्रण)</a:t>
            </a:r>
            <a:endParaRPr lang="en-US" dirty="0" smtClean="0"/>
          </a:p>
          <a:p>
            <a:r>
              <a:rPr lang="en-US" dirty="0" smtClean="0"/>
              <a:t>Leadership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Skills of group worker in facilitation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3509</TotalTime>
  <Words>280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Initial Phase of Group Development</vt:lpstr>
      <vt:lpstr>What is Initial Phase? </vt:lpstr>
      <vt:lpstr>Content </vt:lpstr>
      <vt:lpstr>Characteristics of initial phase </vt:lpstr>
      <vt:lpstr>Characteristics of initial phase </vt:lpstr>
      <vt:lpstr>Roles of group worker </vt:lpstr>
      <vt:lpstr>Responsibilities of group worker </vt:lpstr>
      <vt:lpstr>Responsibilities of group worker </vt:lpstr>
      <vt:lpstr>Skills of group worker in facilitation </vt:lpstr>
      <vt:lpstr>References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Phase of Group Development</dc:title>
  <dc:creator>ADMIN</dc:creator>
  <cp:lastModifiedBy>ADMIN</cp:lastModifiedBy>
  <cp:revision>19</cp:revision>
  <dcterms:created xsi:type="dcterms:W3CDTF">2006-08-16T00:00:00Z</dcterms:created>
  <dcterms:modified xsi:type="dcterms:W3CDTF">2019-01-17T17:31:07Z</dcterms:modified>
</cp:coreProperties>
</file>