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BE56-BEBD-422F-B89D-473E36531D3C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766D-3441-4D43-8418-D6D38402158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Child Development Services (ICDS) Scheme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Children in the age group 0-6 years constitute around 158 million of the population of India </a:t>
            </a:r>
            <a:r>
              <a:rPr lang="en-IN" dirty="0" smtClean="0"/>
              <a:t>(2011 </a:t>
            </a:r>
            <a:r>
              <a:rPr lang="en-IN" dirty="0"/>
              <a:t>census). </a:t>
            </a:r>
            <a:endParaRPr lang="en-IN" dirty="0" smtClean="0"/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These </a:t>
            </a:r>
            <a:r>
              <a:rPr lang="en-IN" dirty="0"/>
              <a:t>Children are the future </a:t>
            </a:r>
            <a:r>
              <a:rPr lang="en-IN" dirty="0" smtClean="0"/>
              <a:t>human </a:t>
            </a:r>
            <a:r>
              <a:rPr lang="en-IN" dirty="0"/>
              <a:t>resource of the country. </a:t>
            </a:r>
            <a:endParaRPr lang="en-IN" dirty="0" smtClean="0"/>
          </a:p>
          <a:p>
            <a:pPr algn="just"/>
            <a:r>
              <a:rPr lang="en-IN" dirty="0" smtClean="0"/>
              <a:t>Ministry </a:t>
            </a:r>
            <a:r>
              <a:rPr lang="en-IN" dirty="0"/>
              <a:t>of Women and Child Development is implementing various schemes for welfare, development and protection of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Launched on 2nd October, 1975, the Integrated Child Development Services (ICDS) Scheme is one of the flagship programmes of the Government of India </a:t>
            </a:r>
            <a:endParaRPr lang="en-IN" dirty="0" smtClean="0"/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It represents </a:t>
            </a:r>
            <a:r>
              <a:rPr lang="en-IN" dirty="0"/>
              <a:t>one of the world’s largest and unique programmes for early childhood care and development.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It is the foremost symbol of country’s commitment to its children and nursing mothers, as a response to the challenge of providing pre-school non-formal education on one hand and breaking the vicious cycle of malnutrition, morbidity, reduced learning capacity and mortality on the other.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beneficiaries under the Scheme are children in the age group of 0-6 years, pregnant women and lactating mothers.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ICDS - </a:t>
            </a:r>
            <a:r>
              <a:rPr lang="en-IN" dirty="0" smtClean="0"/>
              <a:t>Objectives of the Scheme 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improve the nutritional and health status of children in the age-group 0-6 years;</a:t>
            </a:r>
          </a:p>
          <a:p>
            <a:r>
              <a:rPr lang="en-IN" dirty="0"/>
              <a:t>to lay the foundation for proper psychological, physical and social development of the child;</a:t>
            </a:r>
          </a:p>
          <a:p>
            <a:r>
              <a:rPr lang="en-IN" dirty="0"/>
              <a:t>to reduce the incidence of mortality, morbidity, malnutrition and school dropout</a:t>
            </a:r>
            <a:r>
              <a:rPr lang="en-IN" dirty="0" smtClean="0"/>
              <a:t>;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ICDS - </a:t>
            </a:r>
            <a:r>
              <a:rPr lang="en-IN" dirty="0" smtClean="0"/>
              <a:t>Objectives of the Scheme 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to </a:t>
            </a:r>
            <a:r>
              <a:rPr lang="en-IN" dirty="0"/>
              <a:t>achieve effective co-ordination of policy and implementation amongst the various departments to promote child development; and</a:t>
            </a:r>
          </a:p>
          <a:p>
            <a:r>
              <a:rPr lang="en-IN" dirty="0"/>
              <a:t>to enhance the capability of the mother to look after the normal health and nutritional needs of the child through proper nutrition and health education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ICDS Scheme offers a package of six services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Supplementary </a:t>
            </a:r>
            <a:r>
              <a:rPr lang="en-IN" dirty="0"/>
              <a:t>Nutrition</a:t>
            </a:r>
          </a:p>
          <a:p>
            <a:r>
              <a:rPr lang="en-IN" dirty="0"/>
              <a:t>Pre-school non-formal education</a:t>
            </a:r>
          </a:p>
          <a:p>
            <a:r>
              <a:rPr lang="en-IN" dirty="0"/>
              <a:t>Nutrition &amp; health education</a:t>
            </a:r>
          </a:p>
          <a:p>
            <a:r>
              <a:rPr lang="en-IN" dirty="0"/>
              <a:t>Immunization</a:t>
            </a:r>
          </a:p>
          <a:p>
            <a:r>
              <a:rPr lang="en-IN" dirty="0"/>
              <a:t>Health check-up and</a:t>
            </a:r>
          </a:p>
          <a:p>
            <a:r>
              <a:rPr lang="en-IN" dirty="0"/>
              <a:t>Referral services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307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Integrated Child Development Services (ICDS) Scheme </vt:lpstr>
      <vt:lpstr>ICDS</vt:lpstr>
      <vt:lpstr>ICDS</vt:lpstr>
      <vt:lpstr>ICDS</vt:lpstr>
      <vt:lpstr>ICDS - Objectives of the Scheme are</vt:lpstr>
      <vt:lpstr>ICDS - Objectives of the Scheme are</vt:lpstr>
      <vt:lpstr>The ICDS Scheme offers a package of six services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Child Development Services </dc:title>
  <dc:creator>ADMIN</dc:creator>
  <cp:lastModifiedBy>ADMIN</cp:lastModifiedBy>
  <cp:revision>5</cp:revision>
  <dcterms:created xsi:type="dcterms:W3CDTF">2018-04-04T03:40:55Z</dcterms:created>
  <dcterms:modified xsi:type="dcterms:W3CDTF">2019-01-18T06:46:42Z</dcterms:modified>
</cp:coreProperties>
</file>