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2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JOHARI</a:t>
            </a:r>
            <a:r>
              <a:rPr lang="en-US" dirty="0" smtClean="0"/>
              <a:t> Window</a:t>
            </a:r>
            <a:r>
              <a:rPr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2057400" cy="6150936"/>
          </a:xfrm>
        </p:spPr>
        <p:txBody>
          <a:bodyPr>
            <a:normAutofit fontScale="77500" lnSpcReduction="20000"/>
          </a:bodyPr>
          <a:lstStyle/>
          <a:p>
            <a:r>
              <a:rPr lang="en-IN" dirty="0" smtClean="0"/>
              <a:t>able</a:t>
            </a:r>
          </a:p>
          <a:p>
            <a:r>
              <a:rPr lang="en-IN" dirty="0" smtClean="0"/>
              <a:t>accepting</a:t>
            </a:r>
          </a:p>
          <a:p>
            <a:r>
              <a:rPr lang="en-IN" dirty="0" smtClean="0"/>
              <a:t>adaptable</a:t>
            </a:r>
          </a:p>
          <a:p>
            <a:r>
              <a:rPr lang="en-IN" dirty="0" smtClean="0"/>
              <a:t>bold</a:t>
            </a:r>
          </a:p>
          <a:p>
            <a:r>
              <a:rPr lang="en-IN" dirty="0" smtClean="0"/>
              <a:t>black</a:t>
            </a:r>
          </a:p>
          <a:p>
            <a:r>
              <a:rPr lang="en-IN" dirty="0" smtClean="0"/>
              <a:t>brave</a:t>
            </a:r>
          </a:p>
          <a:p>
            <a:r>
              <a:rPr lang="en-IN" dirty="0" smtClean="0"/>
              <a:t>calm</a:t>
            </a:r>
          </a:p>
          <a:p>
            <a:r>
              <a:rPr lang="en-IN" dirty="0" smtClean="0"/>
              <a:t>caring</a:t>
            </a:r>
          </a:p>
          <a:p>
            <a:r>
              <a:rPr lang="en-IN" dirty="0" smtClean="0"/>
              <a:t>cheerful</a:t>
            </a:r>
          </a:p>
          <a:p>
            <a:r>
              <a:rPr lang="en-IN" dirty="0" smtClean="0"/>
              <a:t>Clever</a:t>
            </a:r>
          </a:p>
          <a:p>
            <a:pPr lvl="0">
              <a:defRPr/>
            </a:pPr>
            <a:r>
              <a:rPr lang="en-IN" dirty="0" smtClean="0"/>
              <a:t>complex</a:t>
            </a:r>
          </a:p>
          <a:p>
            <a:pPr lvl="0">
              <a:defRPr/>
            </a:pPr>
            <a:r>
              <a:rPr lang="en-IN" dirty="0" smtClean="0"/>
              <a:t>confident</a:t>
            </a:r>
          </a:p>
          <a:p>
            <a:pPr lvl="0">
              <a:defRPr/>
            </a:pPr>
            <a:r>
              <a:rPr lang="en-IN" dirty="0" smtClean="0"/>
              <a:t>dependable</a:t>
            </a:r>
          </a:p>
          <a:p>
            <a:pPr lvl="0">
              <a:defRPr/>
            </a:pPr>
            <a:r>
              <a:rPr lang="en-IN" dirty="0" smtClean="0"/>
              <a:t>dignified</a:t>
            </a:r>
          </a:p>
          <a:p>
            <a:pPr lvl="0">
              <a:defRPr/>
            </a:pPr>
            <a:r>
              <a:rPr lang="en-IN" dirty="0" smtClean="0"/>
              <a:t>empathetic</a:t>
            </a:r>
          </a:p>
          <a:p>
            <a:pPr lvl="0">
              <a:defRPr/>
            </a:pPr>
            <a:r>
              <a:rPr lang="en-IN" dirty="0" smtClean="0"/>
              <a:t>energetic</a:t>
            </a:r>
          </a:p>
          <a:p>
            <a:pPr lvl="0">
              <a:defRPr/>
            </a:pPr>
            <a:r>
              <a:rPr lang="en-IN" dirty="0" smtClean="0"/>
              <a:t>extroverted</a:t>
            </a:r>
          </a:p>
          <a:p>
            <a:pPr lvl="0">
              <a:defRPr/>
            </a:pPr>
            <a:r>
              <a:rPr lang="en-IN" dirty="0" smtClean="0"/>
              <a:t>friendly</a:t>
            </a:r>
          </a:p>
          <a:p>
            <a:pPr lvl="0">
              <a:defRPr/>
            </a:pPr>
            <a:r>
              <a:rPr lang="en-IN" dirty="0" smtClean="0"/>
              <a:t>giving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67000" y="304800"/>
            <a:ext cx="2514600" cy="629412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IN" sz="2800" dirty="0" smtClean="0"/>
              <a:t>happy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helpful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idealistic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independent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ingenious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introverted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kind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knowledgeable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logical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loving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mature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modest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Nervous</a:t>
            </a: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IN" sz="2600" dirty="0" smtClean="0"/>
              <a:t>complex</a:t>
            </a: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IN" sz="2600" dirty="0" smtClean="0"/>
              <a:t>observant</a:t>
            </a: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IN" sz="2600" dirty="0" smtClean="0"/>
              <a:t>organized</a:t>
            </a:r>
            <a:endParaRPr kumimoji="0" lang="en-IN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IN" sz="2600" dirty="0" smtClean="0"/>
              <a:t>patient</a:t>
            </a:r>
          </a:p>
          <a:p>
            <a:pPr marL="274320" lvl="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/>
            </a:pPr>
            <a:r>
              <a:rPr lang="en-IN" sz="2600" dirty="0" smtClean="0"/>
              <a:t>powerful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86400" y="228600"/>
            <a:ext cx="3200400" cy="66294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274320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en-IN" sz="2600" dirty="0" smtClean="0"/>
              <a:t>proud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quiet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reflective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relaxed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religious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responsive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searching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self-assertive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self-conscious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sensible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sentimental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silly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spontaneous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sympathetic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tense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trustworthy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warm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wise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en-IN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witty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https://www.usc.edu/hsc/ebnet/Cc/awareness/Johari%20windowexplain.pdf (23/08/2016)</a:t>
            </a:r>
          </a:p>
          <a:p>
            <a:pPr algn="just"/>
            <a:r>
              <a:rPr lang="en-IN" dirty="0" smtClean="0"/>
              <a:t>http://www.au.af.mil/au/awc/aw/cgate/sgitc/read5.htm (23/08/2016)</a:t>
            </a:r>
          </a:p>
          <a:p>
            <a:pPr algn="just"/>
            <a:endParaRPr lang="en-IN" dirty="0" smtClean="0"/>
          </a:p>
          <a:p>
            <a:pPr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Johari</a:t>
            </a:r>
            <a:r>
              <a:rPr lang="en-US" dirty="0" smtClean="0"/>
              <a:t> window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A simple and useful tool for understanding and training self awareness, personal development, improving communications, interpersonal relationships, group dynamics, team development and intergroup relationships </a:t>
            </a:r>
          </a:p>
          <a:p>
            <a:pPr algn="just"/>
            <a:r>
              <a:rPr lang="en-IN" dirty="0" smtClean="0"/>
              <a:t>Developed by American psychologists </a:t>
            </a:r>
            <a:r>
              <a:rPr lang="en-IN" b="1" dirty="0" smtClean="0"/>
              <a:t>Joseph </a:t>
            </a:r>
            <a:r>
              <a:rPr lang="en-IN" b="1" dirty="0" err="1" smtClean="0"/>
              <a:t>Luft</a:t>
            </a:r>
            <a:r>
              <a:rPr lang="en-IN" b="1" dirty="0" smtClean="0"/>
              <a:t> and Harry </a:t>
            </a:r>
            <a:r>
              <a:rPr lang="en-IN" b="1" dirty="0" err="1" smtClean="0"/>
              <a:t>Ingham</a:t>
            </a:r>
            <a:r>
              <a:rPr lang="en-IN" b="1" dirty="0" smtClean="0"/>
              <a:t> in the 1950's,</a:t>
            </a:r>
            <a:r>
              <a:rPr lang="en-IN" dirty="0" smtClean="0"/>
              <a:t> calling it '</a:t>
            </a:r>
            <a:r>
              <a:rPr lang="en-IN" dirty="0" err="1" smtClean="0"/>
              <a:t>Johari</a:t>
            </a:r>
            <a:r>
              <a:rPr lang="en-IN" dirty="0" smtClean="0"/>
              <a:t>' after combining their first names, Joe and Harry </a:t>
            </a:r>
          </a:p>
          <a:p>
            <a:pPr algn="just"/>
            <a:r>
              <a:rPr lang="en-IN" dirty="0" smtClean="0"/>
              <a:t>Especially relevant due to emphasis on, and influence of, 'soft' skills, behaviour, empathy, cooperation, inter-group development and interpersonal development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Johari</a:t>
            </a:r>
            <a:r>
              <a:rPr lang="en-US" dirty="0" smtClean="0"/>
              <a:t> window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Also referred to as a 'disclosure/feedback model of self awareness', and an 'information processing tool'  </a:t>
            </a:r>
          </a:p>
          <a:p>
            <a:pPr algn="just"/>
            <a:r>
              <a:rPr lang="en-IN" dirty="0" smtClean="0"/>
              <a:t>Represents information - feelings, experience, views, attitudes, skills, intentions, motivation, etc - within or about a person - in relation to their team, from four perspectives  </a:t>
            </a:r>
          </a:p>
          <a:p>
            <a:pPr algn="just"/>
            <a:r>
              <a:rPr lang="en-IN" dirty="0" smtClean="0"/>
              <a:t>Can also be used to represent the same information for a team in relation to other teams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Johari</a:t>
            </a:r>
            <a:r>
              <a:rPr lang="en-US" dirty="0" smtClean="0"/>
              <a:t> window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Called 'regions' or 'areas' or 'quadrants'.  </a:t>
            </a:r>
          </a:p>
          <a:p>
            <a:pPr algn="just"/>
            <a:r>
              <a:rPr lang="en-IN" dirty="0" smtClean="0"/>
              <a:t>Each contains and represents the information - feelings, motivation, etc - in terms of whether the information is known or unknown by the person, and whether the information is known or unknown by others in the team  </a:t>
            </a:r>
          </a:p>
          <a:p>
            <a:pPr algn="just"/>
            <a:r>
              <a:rPr lang="en-IN" dirty="0" smtClean="0"/>
              <a:t>The four regions, areas, quadrants, or perspectives are as follows, showing the quadrant numbers and commonly used names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err="1" smtClean="0"/>
              <a:t>Johari</a:t>
            </a:r>
            <a:r>
              <a:rPr lang="en-IN" dirty="0" smtClean="0"/>
              <a:t> window four regions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IN" dirty="0" smtClean="0"/>
              <a:t>Open area, open self, free area, free self, or 'the arena‘: what is known by the person about him/herself and is also known by others – </a:t>
            </a:r>
          </a:p>
          <a:p>
            <a:pPr algn="just"/>
            <a:r>
              <a:rPr lang="en-IN" dirty="0" smtClean="0"/>
              <a:t>Blind area, blind self, or '</a:t>
            </a:r>
            <a:r>
              <a:rPr lang="en-IN" dirty="0" err="1" smtClean="0"/>
              <a:t>blindspot</a:t>
            </a:r>
            <a:r>
              <a:rPr lang="en-IN" dirty="0" smtClean="0"/>
              <a:t>‘: what is unknown by the person about him/herself but which others know </a:t>
            </a:r>
          </a:p>
          <a:p>
            <a:pPr algn="just"/>
            <a:r>
              <a:rPr lang="en-IN" dirty="0" smtClean="0"/>
              <a:t>Hidden area, hidden self, avoided area, avoided self or 'façade’: what the person knows about him/herself that others do not know </a:t>
            </a:r>
          </a:p>
          <a:p>
            <a:pPr algn="just"/>
            <a:r>
              <a:rPr lang="en-IN" dirty="0" smtClean="0"/>
              <a:t>Unknown area or unknown self: what is unknown by the person about him/herself and is also unknown by others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 descr="download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1" y="228600"/>
            <a:ext cx="80010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79248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28600"/>
            <a:ext cx="7772400" cy="6477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ownload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52400"/>
            <a:ext cx="8000999" cy="65531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187</TotalTime>
  <Words>411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Opulent</vt:lpstr>
      <vt:lpstr>JOHARI Window </vt:lpstr>
      <vt:lpstr>Johari window  </vt:lpstr>
      <vt:lpstr>Johari window  </vt:lpstr>
      <vt:lpstr>Johari window  </vt:lpstr>
      <vt:lpstr>Johari window four regions</vt:lpstr>
      <vt:lpstr>Slide 6</vt:lpstr>
      <vt:lpstr>Slide 7</vt:lpstr>
      <vt:lpstr>Slide 8</vt:lpstr>
      <vt:lpstr>Slide 9</vt:lpstr>
      <vt:lpstr>Slide 10</vt:lpstr>
      <vt:lpstr>Reference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JOHARI</dc:title>
  <dc:creator>ADMIN</dc:creator>
  <cp:lastModifiedBy>ADMIN</cp:lastModifiedBy>
  <cp:revision>7</cp:revision>
  <dcterms:created xsi:type="dcterms:W3CDTF">2006-08-16T00:00:00Z</dcterms:created>
  <dcterms:modified xsi:type="dcterms:W3CDTF">2019-01-18T06:34:35Z</dcterms:modified>
</cp:coreProperties>
</file>