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S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4B774EE-0105-49DE-9A4E-EFEC01A17419}" type="datetimeFigureOut">
              <a:rPr lang="en-SG" smtClean="0"/>
              <a:pPr/>
              <a:t>29/9/2014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B95BAA-A57B-4473-85FD-E0C3F20AC2ED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Socialisation</a:t>
            </a:r>
            <a:r>
              <a:rPr lang="en-US" dirty="0" smtClean="0"/>
              <a:t> </a:t>
            </a:r>
            <a:endParaRPr lang="en-S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8112"/>
          </a:xfrm>
        </p:spPr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Socialisation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4830288"/>
          </a:xfrm>
        </p:spPr>
        <p:txBody>
          <a:bodyPr/>
          <a:lstStyle/>
          <a:p>
            <a:r>
              <a:rPr lang="en-US" b="1" dirty="0" smtClean="0"/>
              <a:t>Primary </a:t>
            </a:r>
            <a:r>
              <a:rPr lang="en-US" b="1" dirty="0" err="1" smtClean="0"/>
              <a:t>Socialisation</a:t>
            </a:r>
            <a:r>
              <a:rPr lang="en-US" dirty="0" smtClean="0"/>
              <a:t>: </a:t>
            </a:r>
            <a:r>
              <a:rPr lang="en-IN" dirty="0" smtClean="0"/>
              <a:t>Primary socialization occurs when a child learns the attitudes, values, and actions appropriate to individuals as members of a particular culture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Secondary </a:t>
            </a:r>
            <a:r>
              <a:rPr lang="en-US" b="1" dirty="0" err="1" smtClean="0"/>
              <a:t>Socialisation</a:t>
            </a:r>
            <a:r>
              <a:rPr lang="en-US" dirty="0" smtClean="0"/>
              <a:t>: </a:t>
            </a:r>
            <a:r>
              <a:rPr lang="en-IN" dirty="0" smtClean="0"/>
              <a:t> Secondary socialization refers to the process of learning what is appropriate behaviour as a member of a smaller group within the larger society</a:t>
            </a:r>
            <a:r>
              <a:rPr lang="en-US" dirty="0" smtClean="0"/>
              <a:t> </a:t>
            </a: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process by which individual learns his/her culture of their society is known 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way culture is transmitted and an individual is fitted into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way of life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life long process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regulates behaviour, transforms individual into a “self” with a sense of identity, and endows them with ideals, values and aspirations 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496944" cy="62646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meanings:</a:t>
            </a:r>
          </a:p>
          <a:p>
            <a:pPr marL="914400" lvl="1" indent="-514350" algn="just">
              <a:lnSpc>
                <a:spcPct val="150000"/>
              </a:lnSpc>
              <a:buAutoNum type="alphaL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transmission of culture and</a:t>
            </a:r>
          </a:p>
          <a:p>
            <a:pPr marL="914400" lvl="1" indent="-514350" algn="just">
              <a:lnSpc>
                <a:spcPct val="150000"/>
              </a:lnSpc>
              <a:buAutoNum type="alphaL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Development of personality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According to Kimball Young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“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will mean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process of inducting the individual into the Social and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cultural world; of making them a particular member in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society and its various groups and inducting them to accept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norms and values of that society….it is a matter of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learning not of biological inheritance”   </a:t>
            </a:r>
          </a:p>
          <a:p>
            <a:pPr marL="514350" indent="-514350" algn="just">
              <a:lnSpc>
                <a:spcPct val="150000"/>
              </a:lnSpc>
              <a:buNone/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92088"/>
          </a:xfrm>
        </p:spPr>
        <p:txBody>
          <a:bodyPr/>
          <a:lstStyle/>
          <a:p>
            <a:r>
              <a:rPr lang="en-US" dirty="0" smtClean="0"/>
              <a:t>Process of </a:t>
            </a:r>
            <a:r>
              <a:rPr lang="en-US" dirty="0" err="1" smtClean="0"/>
              <a:t>Socialisation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363272" cy="54726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social order is maintain largely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process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begins from family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Factors of process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8000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Imitation </a:t>
            </a:r>
          </a:p>
          <a:p>
            <a:pPr marL="108000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Suggestion</a:t>
            </a:r>
          </a:p>
          <a:p>
            <a:pPr marL="108000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Identification</a:t>
            </a:r>
          </a:p>
          <a:p>
            <a:pPr marL="1080000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Language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 of </a:t>
            </a:r>
            <a:r>
              <a:rPr lang="en-US" dirty="0" err="1" smtClean="0"/>
              <a:t>socialisation</a:t>
            </a:r>
            <a:r>
              <a:rPr lang="en-US" dirty="0" smtClean="0"/>
              <a:t>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family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School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Peer group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Mass Media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dirty="0" smtClean="0"/>
              <a:t>The Family: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91264" cy="53285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parents or family are the first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child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parent child learns the language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 influence the child in the earliest stage  of development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family child begins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internalise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norms and values of their culture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 attempts to meet all the needs of the child both physical and emotional 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r>
              <a:rPr lang="en-US" dirty="0" smtClean="0"/>
              <a:t>The School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Teacher plays a vital role in helping child to adjust with surrounding environment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also helps in reinforcing the social values which the family and larger society upholds 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school prepare individual for adult life 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school helps prepare individuals for a career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the child in Role-learning 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in culture leveling    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en-US" dirty="0" smtClean="0"/>
              <a:t>The peer group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363272" cy="54726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peer group is especially significant during adolescence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function more independently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acquire and test skills and beliefs that will help individual to earn a place among people of the same generation  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develop new outlooks that reflect youthfulness interests rather that adult ones </a:t>
            </a:r>
          </a:p>
          <a:p>
            <a:pPr algn="just">
              <a:lnSpc>
                <a:spcPct val="150000"/>
              </a:lnSpc>
              <a:buNone/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507288" cy="51845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the most powerful source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socialises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masses of people at the same time 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1036</TotalTime>
  <Words>414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Socialisation </vt:lpstr>
      <vt:lpstr>Meaning</vt:lpstr>
      <vt:lpstr>PowerPoint Presentation</vt:lpstr>
      <vt:lpstr>Process of Socialisation</vt:lpstr>
      <vt:lpstr>Agents of socialisation </vt:lpstr>
      <vt:lpstr>The Family:</vt:lpstr>
      <vt:lpstr>The School</vt:lpstr>
      <vt:lpstr>The peer group </vt:lpstr>
      <vt:lpstr>The Media</vt:lpstr>
      <vt:lpstr>Types of Socialisation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Socialisation</dc:title>
  <dc:creator>hp</dc:creator>
  <cp:lastModifiedBy>Pradeep</cp:lastModifiedBy>
  <cp:revision>24</cp:revision>
  <dcterms:created xsi:type="dcterms:W3CDTF">2012-09-06T18:36:57Z</dcterms:created>
  <dcterms:modified xsi:type="dcterms:W3CDTF">2014-09-29T06:49:37Z</dcterms:modified>
</cp:coreProperties>
</file>