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B9177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B4923-1D3F-4D2D-99D2-F93C84886DC0}" type="datetimeFigureOut">
              <a:rPr lang="en-SG" smtClean="0"/>
              <a:pPr/>
              <a:t>22/10/2012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14923-052B-4518-BDE6-40B73DF5E12D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Population theory 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Malthus </a:t>
            </a:r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dirty="0" smtClean="0"/>
              <a:t>Thomas Malthus was British Economist </a:t>
            </a:r>
          </a:p>
          <a:p>
            <a:r>
              <a:rPr lang="en-US" dirty="0" smtClean="0"/>
              <a:t>Theory of Population highlighted the dangers of overpopulation </a:t>
            </a:r>
          </a:p>
          <a:p>
            <a:r>
              <a:rPr lang="en-US" dirty="0" smtClean="0"/>
              <a:t>Overpopulation as an evil that would reduce the amount of food available per person </a:t>
            </a:r>
          </a:p>
          <a:p>
            <a:r>
              <a:rPr lang="en-US" dirty="0" smtClean="0"/>
              <a:t>The populations of the world increase in </a:t>
            </a:r>
            <a:r>
              <a:rPr lang="en-US" dirty="0" smtClean="0">
                <a:solidFill>
                  <a:srgbClr val="B91774"/>
                </a:solidFill>
              </a:rPr>
              <a:t>geometric proportions </a:t>
            </a:r>
            <a:r>
              <a:rPr lang="en-US" dirty="0" smtClean="0"/>
              <a:t>while the food resources available for them would increase only in </a:t>
            </a:r>
            <a:r>
              <a:rPr lang="en-US" dirty="0" smtClean="0">
                <a:solidFill>
                  <a:srgbClr val="9900CC"/>
                </a:solidFill>
              </a:rPr>
              <a:t>arithmetic proportions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94122"/>
          </a:xfrm>
        </p:spPr>
        <p:txBody>
          <a:bodyPr/>
          <a:lstStyle/>
          <a:p>
            <a:r>
              <a:rPr lang="en-US" dirty="0" smtClean="0"/>
              <a:t>Proposed Solutions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/>
          <a:lstStyle/>
          <a:p>
            <a:r>
              <a:rPr lang="en-US" dirty="0" smtClean="0"/>
              <a:t>Malthus has given solution to control the population</a:t>
            </a:r>
          </a:p>
          <a:p>
            <a:pPr>
              <a:buNone/>
            </a:pPr>
            <a:r>
              <a:rPr lang="en-US" dirty="0" smtClean="0"/>
              <a:t>A) Positive Checks: Increase in death rate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Eg</a:t>
            </a:r>
            <a:r>
              <a:rPr lang="en-US" dirty="0" smtClean="0"/>
              <a:t>. Famine, Epidemic, War, and other natural calamities which causes large death rates </a:t>
            </a:r>
          </a:p>
          <a:p>
            <a:pPr>
              <a:buNone/>
            </a:pPr>
            <a:r>
              <a:rPr lang="en-US" dirty="0" smtClean="0"/>
              <a:t>B) Preventive/ Negative Checks: Reducing birth rate by human efforts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SG" dirty="0" smtClean="0"/>
              <a:t>Abortion</a:t>
            </a:r>
            <a:r>
              <a:rPr lang="en-SG" smtClean="0"/>
              <a:t>, </a:t>
            </a:r>
            <a:r>
              <a:rPr lang="en-SG" smtClean="0"/>
              <a:t>postponement </a:t>
            </a:r>
            <a:r>
              <a:rPr lang="en-SG" dirty="0" smtClean="0"/>
              <a:t>of marriage, birth control, etc </a:t>
            </a:r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Population theory </vt:lpstr>
      <vt:lpstr>Ideas </vt:lpstr>
      <vt:lpstr>Proposed Solutions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theory </dc:title>
  <dc:creator>hp</dc:creator>
  <cp:lastModifiedBy>hp</cp:lastModifiedBy>
  <cp:revision>22</cp:revision>
  <dcterms:created xsi:type="dcterms:W3CDTF">2012-10-20T11:47:11Z</dcterms:created>
  <dcterms:modified xsi:type="dcterms:W3CDTF">2012-10-22T07:00:34Z</dcterms:modified>
</cp:coreProperties>
</file>