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57" r:id="rId6"/>
    <p:sldId id="259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20E9-26BE-4F86-A2ED-484D34AEE3F8}" type="datetimeFigureOut">
              <a:rPr lang="en-SG" smtClean="0"/>
              <a:t>11/11/2014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A1B1-F153-4C0E-9F77-D3AF954BB0EE}" type="slidenum">
              <a:rPr lang="en-SG" smtClean="0"/>
              <a:t>‹#›</a:t>
            </a:fld>
            <a:endParaRPr lang="en-SG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20E9-26BE-4F86-A2ED-484D34AEE3F8}" type="datetimeFigureOut">
              <a:rPr lang="en-SG" smtClean="0"/>
              <a:t>11/11/2014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A1B1-F153-4C0E-9F77-D3AF954BB0EE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20E9-26BE-4F86-A2ED-484D34AEE3F8}" type="datetimeFigureOut">
              <a:rPr lang="en-SG" smtClean="0"/>
              <a:t>11/11/2014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A1B1-F153-4C0E-9F77-D3AF954BB0EE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20E9-26BE-4F86-A2ED-484D34AEE3F8}" type="datetimeFigureOut">
              <a:rPr lang="en-SG" smtClean="0"/>
              <a:t>11/11/2014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A1B1-F153-4C0E-9F77-D3AF954BB0EE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20E9-26BE-4F86-A2ED-484D34AEE3F8}" type="datetimeFigureOut">
              <a:rPr lang="en-SG" smtClean="0"/>
              <a:t>11/11/2014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A1B1-F153-4C0E-9F77-D3AF954BB0EE}" type="slidenum">
              <a:rPr lang="en-SG" smtClean="0"/>
              <a:t>‹#›</a:t>
            </a:fld>
            <a:endParaRPr lang="en-SG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20E9-26BE-4F86-A2ED-484D34AEE3F8}" type="datetimeFigureOut">
              <a:rPr lang="en-SG" smtClean="0"/>
              <a:t>11/11/2014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A1B1-F153-4C0E-9F77-D3AF954BB0EE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20E9-26BE-4F86-A2ED-484D34AEE3F8}" type="datetimeFigureOut">
              <a:rPr lang="en-SG" smtClean="0"/>
              <a:t>11/11/2014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A1B1-F153-4C0E-9F77-D3AF954BB0EE}" type="slidenum">
              <a:rPr lang="en-SG" smtClean="0"/>
              <a:t>‹#›</a:t>
            </a:fld>
            <a:endParaRPr lang="en-SG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20E9-26BE-4F86-A2ED-484D34AEE3F8}" type="datetimeFigureOut">
              <a:rPr lang="en-SG" smtClean="0"/>
              <a:t>11/11/2014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A1B1-F153-4C0E-9F77-D3AF954BB0EE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20E9-26BE-4F86-A2ED-484D34AEE3F8}" type="datetimeFigureOut">
              <a:rPr lang="en-SG" smtClean="0"/>
              <a:t>11/11/2014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A1B1-F153-4C0E-9F77-D3AF954BB0EE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20E9-26BE-4F86-A2ED-484D34AEE3F8}" type="datetimeFigureOut">
              <a:rPr lang="en-SG" smtClean="0"/>
              <a:t>11/11/2014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A1B1-F153-4C0E-9F77-D3AF954BB0EE}" type="slidenum">
              <a:rPr lang="en-SG" smtClean="0"/>
              <a:t>‹#›</a:t>
            </a:fld>
            <a:endParaRPr lang="en-SG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20E9-26BE-4F86-A2ED-484D34AEE3F8}" type="datetimeFigureOut">
              <a:rPr lang="en-SG" smtClean="0"/>
              <a:t>11/11/2014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A1B1-F153-4C0E-9F77-D3AF954BB0EE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08320E9-26BE-4F86-A2ED-484D34AEE3F8}" type="datetimeFigureOut">
              <a:rPr lang="en-SG" smtClean="0"/>
              <a:t>11/11/2014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288A1B1-F153-4C0E-9F77-D3AF954BB0EE}" type="slidenum">
              <a:rPr lang="en-SG" smtClean="0"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/>
          <a:lstStyle/>
          <a:p>
            <a:r>
              <a:rPr lang="en-US" dirty="0" err="1" smtClean="0"/>
              <a:t>Globalisation</a:t>
            </a:r>
            <a:r>
              <a:rPr lang="en-US" dirty="0" smtClean="0"/>
              <a:t>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92514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SG" dirty="0"/>
              <a:t>Globalization can be defined as an integration of economy, finance, trade, and communications from a world-wide perspective, in order to establish a successful economy on global </a:t>
            </a:r>
            <a:r>
              <a:rPr lang="en-SG" dirty="0" smtClean="0"/>
              <a:t>basis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Globalisation means free movement of capital, goods, technology, ideas and people. Any globalisation that omits the last is partial and not sustainable. </a:t>
            </a:r>
            <a:br>
              <a:rPr lang="en-SG" dirty="0" smtClean="0"/>
            </a:br>
            <a:endParaRPr lang="en-S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dirty="0" smtClean="0"/>
              <a:t>Technological advances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 smtClean="0"/>
              <a:t> Expansion of international commerce (exports and imports)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 smtClean="0"/>
              <a:t> Rising importance of private capital flows (stock markets and multinational corporations)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 smtClean="0"/>
              <a:t> Increasing travel and migration (international tourism and domestic diversity)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 smtClean="0"/>
              <a:t> Increased communication and interaction between peoples (through all sorts of media)</a:t>
            </a:r>
          </a:p>
          <a:p>
            <a:endParaRPr lang="en-S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 err="1" smtClean="0"/>
              <a:t>Globalisation</a:t>
            </a:r>
            <a:r>
              <a:rPr lang="en-US" sz="3200" dirty="0" smtClean="0"/>
              <a:t> </a:t>
            </a:r>
            <a:r>
              <a:rPr lang="en-US" sz="3200" dirty="0" smtClean="0"/>
              <a:t>is considered as the engine of growth, technical advancement, raising productivity, enlarging employment and bringing about poverty reduction along with </a:t>
            </a:r>
            <a:r>
              <a:rPr lang="en-US" sz="3200" dirty="0" err="1" smtClean="0"/>
              <a:t>modernisation</a:t>
            </a:r>
            <a:r>
              <a:rPr lang="en-US" sz="3200" dirty="0" smtClean="0"/>
              <a:t> </a:t>
            </a:r>
            <a:endParaRPr lang="en-SG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/>
          <a:lstStyle/>
          <a:p>
            <a:r>
              <a:rPr lang="en-SG" dirty="0" smtClean="0"/>
              <a:t>Advantages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544616"/>
          </a:xfrm>
        </p:spPr>
        <p:txBody>
          <a:bodyPr>
            <a:normAutofit fontScale="92500"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SG" dirty="0" smtClean="0"/>
              <a:t>GDP Increase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SG" dirty="0" smtClean="0"/>
              <a:t>Per </a:t>
            </a:r>
            <a:r>
              <a:rPr lang="en-SG" dirty="0"/>
              <a:t>Capita Income </a:t>
            </a:r>
            <a:r>
              <a:rPr lang="en-SG" dirty="0" smtClean="0"/>
              <a:t>Increase 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SG" dirty="0" smtClean="0"/>
              <a:t>Unemployment </a:t>
            </a:r>
            <a:r>
              <a:rPr lang="en-SG" dirty="0"/>
              <a:t>is </a:t>
            </a:r>
            <a:r>
              <a:rPr lang="en-SG" dirty="0" smtClean="0"/>
              <a:t>Reduced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SG" dirty="0" smtClean="0"/>
              <a:t>Education </a:t>
            </a:r>
            <a:r>
              <a:rPr lang="en-SG" dirty="0"/>
              <a:t>has Increased: Globalization has been a catalyst to the jobs that require higher skill set. </a:t>
            </a:r>
            <a:endParaRPr lang="en-SG" dirty="0" smtClean="0"/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SG" dirty="0" smtClean="0"/>
              <a:t>Competition : </a:t>
            </a:r>
            <a:r>
              <a:rPr lang="en-SG" dirty="0"/>
              <a:t>The companies all around the world are competing on a single global platform. This allows better options to consumers.</a:t>
            </a:r>
            <a:r>
              <a:rPr lang="en-SG" dirty="0" smtClean="0"/>
              <a:t/>
            </a:r>
            <a:br>
              <a:rPr lang="en-SG" dirty="0" smtClean="0"/>
            </a:br>
            <a:endParaRPr lang="en-S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8098"/>
          </a:xfrm>
        </p:spPr>
        <p:txBody>
          <a:bodyPr/>
          <a:lstStyle/>
          <a:p>
            <a:r>
              <a:rPr lang="en-SG" dirty="0" smtClean="0"/>
              <a:t>Disadvantages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SG" dirty="0" smtClean="0"/>
              <a:t>Uneven </a:t>
            </a:r>
            <a:r>
              <a:rPr lang="en-SG" dirty="0"/>
              <a:t>Distribution of </a:t>
            </a:r>
            <a:r>
              <a:rPr lang="en-SG" dirty="0" smtClean="0"/>
              <a:t>Wealth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SG" dirty="0" smtClean="0"/>
              <a:t>Income </a:t>
            </a:r>
            <a:r>
              <a:rPr lang="en-SG" dirty="0"/>
              <a:t>Gap Between Developed and Developing </a:t>
            </a:r>
            <a:r>
              <a:rPr lang="en-SG" dirty="0" smtClean="0"/>
              <a:t>Countries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SG" dirty="0" smtClean="0"/>
              <a:t>Different </a:t>
            </a:r>
            <a:r>
              <a:rPr lang="en-SG" dirty="0"/>
              <a:t>Wage Standards for Developing </a:t>
            </a:r>
            <a:r>
              <a:rPr lang="en-SG" dirty="0" smtClean="0"/>
              <a:t>Countries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Globalisation</a:t>
            </a:r>
            <a:r>
              <a:rPr lang="en-US" dirty="0" smtClean="0"/>
              <a:t> and Indian Economy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Indian </a:t>
            </a:r>
            <a:r>
              <a:rPr lang="en-SG" dirty="0"/>
              <a:t>economy had experienced major policy changes in early 1990s. </a:t>
            </a:r>
            <a:endParaRPr lang="en-SG" dirty="0" smtClean="0"/>
          </a:p>
          <a:p>
            <a:pPr algn="just">
              <a:lnSpc>
                <a:spcPct val="150000"/>
              </a:lnSpc>
            </a:pPr>
            <a:r>
              <a:rPr lang="en-SG" dirty="0" smtClean="0"/>
              <a:t>The </a:t>
            </a:r>
            <a:r>
              <a:rPr lang="en-SG" dirty="0"/>
              <a:t>new economic reform, popularly known as, </a:t>
            </a:r>
            <a:r>
              <a:rPr lang="en-SG" b="1" i="1" dirty="0"/>
              <a:t>Liberalization, Privatization and Globalization</a:t>
            </a:r>
            <a:r>
              <a:rPr lang="en-SG" dirty="0"/>
              <a:t> (LPG model) aimed at making the Indian economy as fastest growing economy and globally competitive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dirty="0" err="1" smtClean="0"/>
              <a:t>Globalisation</a:t>
            </a:r>
            <a:r>
              <a:rPr lang="en-US" dirty="0" smtClean="0"/>
              <a:t> and Indian Economy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40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Trade at international level is increased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Strengthening the Indian Economy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Employment growth rate has decline 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Organised</a:t>
            </a:r>
            <a:r>
              <a:rPr lang="en-US" dirty="0" smtClean="0"/>
              <a:t> sector failed to generate employment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Pushing workers from </a:t>
            </a:r>
            <a:r>
              <a:rPr lang="en-US" dirty="0" err="1" smtClean="0"/>
              <a:t>organised</a:t>
            </a:r>
            <a:r>
              <a:rPr lang="en-US" dirty="0" smtClean="0"/>
              <a:t> sector to </a:t>
            </a:r>
            <a:r>
              <a:rPr lang="en-US" dirty="0" err="1" smtClean="0"/>
              <a:t>unorganised</a:t>
            </a:r>
            <a:r>
              <a:rPr lang="en-US" dirty="0" smtClean="0"/>
              <a:t> sector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Impact on SCs and STs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Weakening of welfare state </a:t>
            </a:r>
            <a:endParaRPr lang="en-S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87</TotalTime>
  <Words>271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PowerPoint Presentation</vt:lpstr>
      <vt:lpstr>Globalisation </vt:lpstr>
      <vt:lpstr>PowerPoint Presentation</vt:lpstr>
      <vt:lpstr>PowerPoint Presentation</vt:lpstr>
      <vt:lpstr>Advantages</vt:lpstr>
      <vt:lpstr>Disadvantages</vt:lpstr>
      <vt:lpstr>Globalisation and Indian Economy </vt:lpstr>
      <vt:lpstr>Globalisation and Indian Economy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Pradeep</cp:lastModifiedBy>
  <cp:revision>17</cp:revision>
  <dcterms:created xsi:type="dcterms:W3CDTF">2012-10-21T17:56:50Z</dcterms:created>
  <dcterms:modified xsi:type="dcterms:W3CDTF">2014-11-11T09:06:19Z</dcterms:modified>
</cp:coreProperties>
</file>