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5" r:id="rId5"/>
    <p:sldId id="258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  <p:sldId id="275" r:id="rId20"/>
    <p:sldId id="279" r:id="rId21"/>
    <p:sldId id="276" r:id="rId22"/>
    <p:sldId id="277" r:id="rId23"/>
    <p:sldId id="278" r:id="rId24"/>
    <p:sldId id="280" r:id="rId25"/>
    <p:sldId id="25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Meaning of Self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US" dirty="0" smtClean="0"/>
          </a:p>
        </p:txBody>
      </p:sp>
      <p:pic>
        <p:nvPicPr>
          <p:cNvPr id="17410" name="Picture 2" descr="Image result for self conce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28956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Self-esteem, rather than being something that you know about yourself, is your general attitude toward yourself. </a:t>
            </a:r>
          </a:p>
          <a:p>
            <a:endParaRPr lang="en-IN" dirty="0" smtClean="0"/>
          </a:p>
          <a:p>
            <a:r>
              <a:rPr lang="en-IN" dirty="0" smtClean="0"/>
              <a:t>Self-esteem refers to the extent to which we like accept or approve of ourselves or how much we value ourselves.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 </a:t>
            </a:r>
            <a:r>
              <a:rPr lang="mr-IN" sz="2400" dirty="0" smtClean="0"/>
              <a:t>स्वतःची / ‘स्व’ प्रशंसा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dirty="0" smtClean="0"/>
          </a:p>
          <a:p>
            <a:r>
              <a:rPr lang="en-IN" dirty="0" smtClean="0"/>
              <a:t>Self-esteem is a personal opinion of oneself and is shaped by individuals’ relationships with others, experiences, and accomplishments in life. </a:t>
            </a:r>
          </a:p>
          <a:p>
            <a:endParaRPr lang="en-IN" dirty="0" smtClean="0"/>
          </a:p>
          <a:p>
            <a:r>
              <a:rPr lang="en-IN" dirty="0" smtClean="0"/>
              <a:t>A healthy self-esteem is necessary for mental well-being and a positive self-concept. </a:t>
            </a:r>
          </a:p>
          <a:p>
            <a:endParaRPr lang="en-US" dirty="0" smtClean="0"/>
          </a:p>
          <a:p>
            <a:r>
              <a:rPr lang="en-IN" dirty="0" smtClean="0"/>
              <a:t>Self-esteem refers to general feelings of self-worth or self value.</a:t>
            </a:r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This is achieved by setting attainable goals and successfully accomplishing the goals, resulting in an increase in self-confidence, assertiveness, and feeling valued. </a:t>
            </a:r>
          </a:p>
          <a:p>
            <a:endParaRPr lang="en-IN" dirty="0" smtClean="0"/>
          </a:p>
          <a:p>
            <a:r>
              <a:rPr lang="en-IN" dirty="0" smtClean="0"/>
              <a:t>Since self-esteem impacts all aspects of life, it is important to establish a healthy, realistic view of oneself (Mayo Clinic, 2009).</a:t>
            </a:r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High self-esteem, were we have a positive view of ourselves, tends to led to; 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Confidence in our own abilities </a:t>
            </a:r>
          </a:p>
          <a:p>
            <a:pPr lvl="1"/>
            <a:r>
              <a:rPr lang="en-IN" dirty="0" smtClean="0"/>
              <a:t>Self acceptance </a:t>
            </a:r>
          </a:p>
          <a:p>
            <a:pPr lvl="1"/>
            <a:r>
              <a:rPr lang="en-IN" dirty="0" smtClean="0"/>
              <a:t>Not worrying about what others think </a:t>
            </a:r>
          </a:p>
          <a:p>
            <a:pPr lvl="1"/>
            <a:r>
              <a:rPr lang="en-IN" dirty="0" smtClean="0"/>
              <a:t>Optimism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Low self esteem, where we have a negative view of ourselves, tends to led to</a:t>
            </a:r>
          </a:p>
          <a:p>
            <a:pPr>
              <a:buNone/>
            </a:pPr>
            <a:endParaRPr lang="en-IN" dirty="0" smtClean="0"/>
          </a:p>
          <a:p>
            <a:pPr lvl="1"/>
            <a:r>
              <a:rPr lang="en-IN" dirty="0" smtClean="0"/>
              <a:t>Lack of confidence </a:t>
            </a:r>
          </a:p>
          <a:p>
            <a:pPr lvl="1"/>
            <a:r>
              <a:rPr lang="en-IN" dirty="0" smtClean="0"/>
              <a:t>A wish to be/look like someone else </a:t>
            </a:r>
          </a:p>
          <a:p>
            <a:pPr lvl="1"/>
            <a:r>
              <a:rPr lang="en-IN" dirty="0" smtClean="0"/>
              <a:t>Always worrying what others may think </a:t>
            </a:r>
          </a:p>
          <a:p>
            <a:pPr lvl="1"/>
            <a:r>
              <a:rPr lang="en-IN" dirty="0" smtClean="0"/>
              <a:t>Pessimism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Self-esteem is how we value ourselves; it is how we perceive our value to the world and how valuable we think we are to others.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pPr algn="just"/>
            <a:r>
              <a:rPr lang="en-IN" b="1" i="1" dirty="0" smtClean="0"/>
              <a:t>Global Self-Esteem  - </a:t>
            </a:r>
            <a:r>
              <a:rPr lang="en-IN" dirty="0" smtClean="0"/>
              <a:t>refers to a personality variable that captures the way people generally feel about themselves. </a:t>
            </a:r>
          </a:p>
          <a:p>
            <a:pPr algn="just"/>
            <a:endParaRPr lang="en-IN" b="1" i="1" dirty="0" smtClean="0"/>
          </a:p>
          <a:p>
            <a:pPr algn="just"/>
            <a:r>
              <a:rPr lang="en-IN" b="1" i="1" dirty="0" smtClean="0"/>
              <a:t>Self-Evaluations - </a:t>
            </a:r>
            <a:r>
              <a:rPr lang="en-IN" dirty="0" smtClean="0"/>
              <a:t>refer to the way people evaluate their various abilities and attributes (School).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i="1" dirty="0" smtClean="0"/>
              <a:t>Feelings of Self-Worth  - </a:t>
            </a:r>
            <a:r>
              <a:rPr lang="en-IN" dirty="0" smtClean="0"/>
              <a:t>refer to rather momentary emotional states, particularly those that arise from a positive or negative outcome (promotion and divorce)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Self-concept is simply the informational side of things, where you know facts about what you are like. </a:t>
            </a:r>
          </a:p>
          <a:p>
            <a:endParaRPr lang="en-IN" dirty="0" smtClean="0"/>
          </a:p>
          <a:p>
            <a:r>
              <a:rPr lang="en-IN" dirty="0" smtClean="0"/>
              <a:t>Self-esteem is how you feel about those things you know, like whether you enjoy the fact that you are talkative at parties (high self-esteem) or you think that you are annoying and need to learn to shut up sometimes (low self-esteem). </a:t>
            </a:r>
          </a:p>
          <a:p>
            <a:endParaRPr lang="en-US" dirty="0" smtClean="0"/>
          </a:p>
          <a:p>
            <a:r>
              <a:rPr lang="en-IN" dirty="0" smtClean="0"/>
              <a:t>Self-concept and self-esteem also have a lot in common though, mostly that they are reflective processes. </a:t>
            </a:r>
          </a:p>
          <a:p>
            <a:endParaRPr lang="en-US" dirty="0" smtClean="0"/>
          </a:p>
          <a:p>
            <a:r>
              <a:rPr lang="en-IN" dirty="0" smtClean="0"/>
              <a:t>having people inaccurately say bad things about you and your character, or make comparisons between you and people who are better than you at objective measures can both hurt self-esteem.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 </a:t>
            </a:r>
            <a:r>
              <a:rPr lang="en-US" dirty="0" err="1" smtClean="0"/>
              <a:t>vs</a:t>
            </a:r>
            <a:r>
              <a:rPr lang="en-US" dirty="0" smtClean="0"/>
              <a:t> Self Esteem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One's self-image (the self as it appears in behaviour). </a:t>
            </a:r>
          </a:p>
          <a:p>
            <a:pPr algn="just"/>
            <a:endParaRPr lang="en-IN" dirty="0" smtClean="0"/>
          </a:p>
          <a:p>
            <a:r>
              <a:rPr lang="en-US" dirty="0" smtClean="0"/>
              <a:t>What you see in your self…</a:t>
            </a:r>
          </a:p>
          <a:p>
            <a:endParaRPr lang="en-US" dirty="0" smtClean="0"/>
          </a:p>
          <a:p>
            <a:pPr algn="just"/>
            <a:r>
              <a:rPr lang="en-IN" dirty="0" smtClean="0"/>
              <a:t>Several other psychologists have said that one's self-image is one's mental picture, one's physical appearance, and the integration of one's experiences, desires, and feelings.</a:t>
            </a: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Image</a:t>
            </a:r>
            <a:r>
              <a:rPr lang="mr-IN" dirty="0" smtClean="0"/>
              <a:t> </a:t>
            </a:r>
            <a:r>
              <a:rPr lang="mr-IN" sz="2400" dirty="0" smtClean="0"/>
              <a:t>स्वतःची / ‘स्व’ प्रतिमा</a:t>
            </a:r>
            <a:r>
              <a:rPr lang="en-US" sz="2400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r>
              <a:rPr lang="en-IN" dirty="0" smtClean="0"/>
              <a:t>The word "image, "probably from the same source as "imitate "("to make a copy of"), was defined both as a "likeness of something" and "to picture to oneself”. (13th century English denotative meaning)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Image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Character development, personal growth, and development of self-constructs are commonly valued goals in Western society, and are largely taken for granted as desirable.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Between 700 and 1500, the concept of the "self" referred to only the weak, sinful, crude, "selfish" nature of humans.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conception of self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r>
              <a:rPr lang="en-IN" dirty="0" smtClean="0"/>
              <a:t>Self-image has been defined as the "total subjective perception of oneself, including an image of one's body and impressions of one's personality, capabilities, and so on. </a:t>
            </a:r>
          </a:p>
          <a:p>
            <a:endParaRPr lang="en-US" dirty="0" smtClean="0"/>
          </a:p>
          <a:p>
            <a:endParaRPr lang="en-IN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Image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When one has a mental picture of one's own measurable quantities, one sees: 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(1) unchanging genetic attributes present at birth (e.g. the shape of certain body parts, like "slant" or "round" eyes);</a:t>
            </a: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Image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r>
              <a:rPr lang="en-IN" dirty="0" smtClean="0"/>
              <a:t>(2) Genetic attributes present at birth that do change (e.g. body proportions, like height);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Image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algn="just">
              <a:buNone/>
            </a:pPr>
            <a:r>
              <a:rPr lang="en-IN" dirty="0" smtClean="0"/>
              <a:t>(3) Chosen acquired material things (e.g. money, possessions, jewellery) for the enhancement of one's physical body self-image, of one's public persona, and of one's measurable "work products.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Image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According to </a:t>
            </a:r>
            <a:r>
              <a:rPr lang="en-IN" dirty="0" err="1" smtClean="0"/>
              <a:t>Shepard</a:t>
            </a:r>
            <a:r>
              <a:rPr lang="en-IN" dirty="0" smtClean="0"/>
              <a:t> (1979), </a:t>
            </a:r>
            <a:r>
              <a:rPr lang="en-IN" b="1" dirty="0" smtClean="0"/>
              <a:t>self</a:t>
            </a:r>
            <a:r>
              <a:rPr lang="en-IN" dirty="0" smtClean="0"/>
              <a:t>-</a:t>
            </a:r>
            <a:r>
              <a:rPr lang="en-IN" b="1" dirty="0" smtClean="0"/>
              <a:t>acceptance</a:t>
            </a:r>
            <a:r>
              <a:rPr lang="en-IN" dirty="0" smtClean="0"/>
              <a:t> is an individual's satisfaction or happiness with oneself, and is thought to be necessary for good mental health.</a:t>
            </a:r>
          </a:p>
          <a:p>
            <a:pPr algn="just"/>
            <a:endParaRPr lang="en-IN" dirty="0" smtClean="0"/>
          </a:p>
          <a:p>
            <a:pPr algn="just"/>
            <a:r>
              <a:rPr lang="en-IN" b="1" dirty="0" smtClean="0"/>
              <a:t>Self</a:t>
            </a:r>
            <a:r>
              <a:rPr lang="en-IN" dirty="0" smtClean="0"/>
              <a:t>-</a:t>
            </a:r>
            <a:r>
              <a:rPr lang="en-IN" b="1" dirty="0" smtClean="0"/>
              <a:t>acceptance</a:t>
            </a:r>
            <a:r>
              <a:rPr lang="en-IN" dirty="0" smtClean="0"/>
              <a:t> involves </a:t>
            </a:r>
            <a:r>
              <a:rPr lang="en-IN" b="1" dirty="0" smtClean="0"/>
              <a:t>self</a:t>
            </a:r>
            <a:r>
              <a:rPr lang="en-IN" dirty="0" smtClean="0"/>
              <a:t>-understanding, a realistic, albeit </a:t>
            </a:r>
            <a:r>
              <a:rPr lang="hi-IN" sz="2000" dirty="0" smtClean="0"/>
              <a:t>यद्यपि</a:t>
            </a:r>
            <a:r>
              <a:rPr lang="en-IN" dirty="0" smtClean="0"/>
              <a:t> subjective, awareness of one's strengths and weaknesses.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Acceptance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http://www.robertholden.org/self-acceptance-test-results-60-79/ (self acceptance test)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evil "self" was contrasted with the divinely perfect nature of a Christian soul. </a:t>
            </a:r>
          </a:p>
          <a:p>
            <a:endParaRPr lang="en-IN" dirty="0" smtClean="0"/>
          </a:p>
          <a:p>
            <a:r>
              <a:rPr lang="en-IN" dirty="0" smtClean="0"/>
              <a:t>Joseph Campbell believed the concept of an independent, self-directed "self" didn't start to develop until about 800 years ago.</a:t>
            </a:r>
          </a:p>
          <a:p>
            <a:endParaRPr lang="en-US" dirty="0" smtClean="0"/>
          </a:p>
          <a:p>
            <a:r>
              <a:rPr lang="en-US" dirty="0" smtClean="0"/>
              <a:t>Modern Self theory says, </a:t>
            </a:r>
            <a:r>
              <a:rPr lang="en-IN" dirty="0" smtClean="0"/>
              <a:t>each person is expected to decide what is right.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conception of self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IN" dirty="0" smtClean="0"/>
              <a:t>The set of someone's characteristics, such as personality and ability, that are not physical and make that person different from other people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is …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Self-concept is the nature and organization of beliefs about one's self.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Self-concept is theorized to be multi-dimensional.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For example, people have different beliefs about physical, emotional, social and many other aspects of themselves.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concept</a:t>
            </a:r>
            <a:r>
              <a:rPr lang="mr-IN" dirty="0" smtClean="0"/>
              <a:t> </a:t>
            </a:r>
            <a:r>
              <a:rPr lang="mr-IN" sz="2400" dirty="0" smtClean="0"/>
              <a:t>स्वतःची / ‘स्व’ संकल्पना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is an experience of one’s own being.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It is an organized cognitive structure comprised of a set of attitudes, beliefs, values, variety of habits, abilities, out looks, ideas and feelings of a person.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The self concept has different components; physical, academic, social and transpersonal (relating with supernatural or unknown). </a:t>
            </a:r>
          </a:p>
          <a:p>
            <a:pPr algn="just"/>
            <a:endParaRPr lang="en-IN" dirty="0" smtClean="0"/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Self-concept is the cognitive or thinking aspect of self (related to one's self-image) and generally refers to "The totality of a complex, organized, and dynamic system of learned beliefs, attitudes and opinions that each person holds to be true about his or her personal existence" (</a:t>
            </a:r>
            <a:r>
              <a:rPr lang="en-IN" dirty="0" err="1" smtClean="0"/>
              <a:t>Purkey</a:t>
            </a:r>
            <a:r>
              <a:rPr lang="en-IN" dirty="0" smtClean="0"/>
              <a:t>, 1988).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Rogers</a:t>
            </a:r>
            <a:r>
              <a:rPr lang="en-IN" dirty="0" smtClean="0"/>
              <a:t> described the self as a social product, developing out of interpersonal relationships and striving for consistency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IN" b="1" dirty="0" err="1" smtClean="0"/>
              <a:t>Baumeister</a:t>
            </a:r>
            <a:r>
              <a:rPr lang="en-IN" dirty="0" smtClean="0"/>
              <a:t> </a:t>
            </a:r>
            <a:r>
              <a:rPr lang="en-IN" b="1" dirty="0" smtClean="0"/>
              <a:t>(1999) </a:t>
            </a:r>
            <a:r>
              <a:rPr lang="en-IN" dirty="0" smtClean="0"/>
              <a:t>provides the following </a:t>
            </a:r>
            <a:r>
              <a:rPr lang="en-IN" i="1" dirty="0" smtClean="0"/>
              <a:t>self concept</a:t>
            </a:r>
            <a:r>
              <a:rPr lang="en-IN" dirty="0" smtClean="0"/>
              <a:t> definition: "The individual's belief about himself or herself, including the person's attributes and who and what the self is".</a:t>
            </a:r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Self-concept has been defined as: "one's self identity, a schema consisting of an organized collection of beliefs and feelings about oneself"; as "one's sense of 'me' identity, as "I6; and as "a cognitive appraisal of our physical, social, and academic competence."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4769</TotalTime>
  <Words>1082</Words>
  <Application>Microsoft Office PowerPoint</Application>
  <PresentationFormat>On-screen Show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Meaning of Self</vt:lpstr>
      <vt:lpstr>Historical conception of self</vt:lpstr>
      <vt:lpstr>Historical conception of self</vt:lpstr>
      <vt:lpstr>Self is …</vt:lpstr>
      <vt:lpstr>Self concept स्वतःची / ‘स्व’ संकल्पना</vt:lpstr>
      <vt:lpstr>Self concept</vt:lpstr>
      <vt:lpstr>Self concept</vt:lpstr>
      <vt:lpstr>Self concept</vt:lpstr>
      <vt:lpstr>Self concept</vt:lpstr>
      <vt:lpstr>Self Esteem स्वतःची / ‘स्व’ प्रशंसा</vt:lpstr>
      <vt:lpstr>Self Esteem</vt:lpstr>
      <vt:lpstr>Self Esteem</vt:lpstr>
      <vt:lpstr>Self Esteem</vt:lpstr>
      <vt:lpstr>Self Esteem</vt:lpstr>
      <vt:lpstr>Self Esteem</vt:lpstr>
      <vt:lpstr>Self Esteem</vt:lpstr>
      <vt:lpstr>Self Concept vs Self Esteem</vt:lpstr>
      <vt:lpstr>Self Image स्वतःची / ‘स्व’ प्रतिमा </vt:lpstr>
      <vt:lpstr>Self Image </vt:lpstr>
      <vt:lpstr>Self Image </vt:lpstr>
      <vt:lpstr>Self Image </vt:lpstr>
      <vt:lpstr>Self Image </vt:lpstr>
      <vt:lpstr>Self Image </vt:lpstr>
      <vt:lpstr>Self Acceptance </vt:lpstr>
      <vt:lpstr>Reference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Self</dc:title>
  <dc:creator>ADMIN</dc:creator>
  <cp:lastModifiedBy>ADMIN</cp:lastModifiedBy>
  <cp:revision>11</cp:revision>
  <dcterms:created xsi:type="dcterms:W3CDTF">2006-08-16T00:00:00Z</dcterms:created>
  <dcterms:modified xsi:type="dcterms:W3CDTF">2019-01-18T06:38:05Z</dcterms:modified>
</cp:coreProperties>
</file>