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2572FDA-9645-4FFF-AF1D-023FE1E7799B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0778A88-5613-4A0C-8976-09E1FD17712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572FDA-9645-4FFF-AF1D-023FE1E7799B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778A88-5613-4A0C-8976-09E1FD17712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2572FDA-9645-4FFF-AF1D-023FE1E7799B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0778A88-5613-4A0C-8976-09E1FD17712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572FDA-9645-4FFF-AF1D-023FE1E7799B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778A88-5613-4A0C-8976-09E1FD17712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2572FDA-9645-4FFF-AF1D-023FE1E7799B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0778A88-5613-4A0C-8976-09E1FD17712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572FDA-9645-4FFF-AF1D-023FE1E7799B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778A88-5613-4A0C-8976-09E1FD17712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572FDA-9645-4FFF-AF1D-023FE1E7799B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778A88-5613-4A0C-8976-09E1FD17712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572FDA-9645-4FFF-AF1D-023FE1E7799B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778A88-5613-4A0C-8976-09E1FD17712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2572FDA-9645-4FFF-AF1D-023FE1E7799B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778A88-5613-4A0C-8976-09E1FD17712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572FDA-9645-4FFF-AF1D-023FE1E7799B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778A88-5613-4A0C-8976-09E1FD17712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572FDA-9645-4FFF-AF1D-023FE1E7799B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778A88-5613-4A0C-8976-09E1FD17712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2572FDA-9645-4FFF-AF1D-023FE1E7799B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0778A88-5613-4A0C-8976-09E1FD177127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Middle phase: </a:t>
            </a:r>
            <a:br>
              <a:rPr lang="en-US" dirty="0" smtClean="0"/>
            </a:br>
            <a:r>
              <a:rPr lang="en-US" dirty="0" smtClean="0"/>
              <a:t>techniques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Mr. Vijay </a:t>
            </a:r>
            <a:r>
              <a:rPr lang="en-US" dirty="0" err="1" smtClean="0"/>
              <a:t>Sansare</a:t>
            </a:r>
            <a:endParaRPr lang="en-US" dirty="0" smtClean="0"/>
          </a:p>
          <a:p>
            <a:r>
              <a:rPr lang="en-US" dirty="0" smtClean="0"/>
              <a:t>Assistant Professor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Techniques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Conflict resolution </a:t>
            </a:r>
          </a:p>
          <a:p>
            <a:endParaRPr lang="en-US" dirty="0" smtClean="0"/>
          </a:p>
          <a:p>
            <a:r>
              <a:rPr lang="en-US" dirty="0" smtClean="0"/>
              <a:t>Relationships </a:t>
            </a:r>
          </a:p>
          <a:p>
            <a:endParaRPr lang="en-US" dirty="0" smtClean="0"/>
          </a:p>
          <a:p>
            <a:r>
              <a:rPr lang="en-US" dirty="0" smtClean="0"/>
              <a:t>Communication</a:t>
            </a:r>
          </a:p>
          <a:p>
            <a:endParaRPr lang="en-US" dirty="0" smtClean="0"/>
          </a:p>
          <a:p>
            <a:r>
              <a:rPr lang="en-US" dirty="0" smtClean="0"/>
              <a:t>Use of environment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Conflict resolution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b="1" dirty="0" smtClean="0"/>
              <a:t>Conflict resolution</a:t>
            </a:r>
            <a:r>
              <a:rPr lang="en-IN" dirty="0" smtClean="0"/>
              <a:t> is a way for two or more parties to find a peaceful solution to a disagreement among them.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The disagreement may be personal, financial, political, or emotional.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When a </a:t>
            </a:r>
            <a:r>
              <a:rPr lang="en-IN" b="1" dirty="0" smtClean="0"/>
              <a:t>dispute</a:t>
            </a:r>
            <a:r>
              <a:rPr lang="en-IN" dirty="0" smtClean="0"/>
              <a:t> arises, often the best course of action is negotiation to </a:t>
            </a:r>
            <a:r>
              <a:rPr lang="en-IN" b="1" dirty="0" smtClean="0"/>
              <a:t>resolve</a:t>
            </a:r>
            <a:r>
              <a:rPr lang="en-IN" dirty="0" smtClean="0"/>
              <a:t> the disagreement.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 of group Conflict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Miscommunication </a:t>
            </a:r>
          </a:p>
          <a:p>
            <a:r>
              <a:rPr lang="en-US" dirty="0" smtClean="0"/>
              <a:t>Ideological differences </a:t>
            </a:r>
          </a:p>
          <a:p>
            <a:r>
              <a:rPr lang="en-US" dirty="0" smtClean="0"/>
              <a:t>Rigidity of group structure </a:t>
            </a:r>
          </a:p>
          <a:p>
            <a:r>
              <a:rPr lang="en-US" dirty="0" smtClean="0"/>
              <a:t>Cultural differences </a:t>
            </a:r>
          </a:p>
          <a:p>
            <a:r>
              <a:rPr lang="en-US" dirty="0" smtClean="0"/>
              <a:t>Inability to accept the diversity </a:t>
            </a:r>
          </a:p>
          <a:p>
            <a:r>
              <a:rPr lang="en-US" dirty="0" smtClean="0"/>
              <a:t>Location of power </a:t>
            </a:r>
          </a:p>
          <a:p>
            <a:r>
              <a:rPr lang="en-US" dirty="0" smtClean="0"/>
              <a:t>Leadership styles </a:t>
            </a:r>
          </a:p>
          <a:p>
            <a:r>
              <a:rPr lang="en-US" dirty="0" smtClean="0"/>
              <a:t>Group goals not addressed </a:t>
            </a:r>
          </a:p>
          <a:p>
            <a:r>
              <a:rPr lang="en-US" dirty="0" smtClean="0"/>
              <a:t>Paucity of resources</a:t>
            </a:r>
          </a:p>
          <a:p>
            <a:r>
              <a:rPr lang="en-US" dirty="0" smtClean="0"/>
              <a:t>Greater heterogeneity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Conflict resolution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Acknowledge the fact that there is a conflict </a:t>
            </a:r>
          </a:p>
          <a:p>
            <a:r>
              <a:rPr lang="en-US" dirty="0" smtClean="0"/>
              <a:t>Make members the express </a:t>
            </a:r>
          </a:p>
          <a:p>
            <a:r>
              <a:rPr lang="en-US" dirty="0" smtClean="0"/>
              <a:t>Analysis of expressed views </a:t>
            </a:r>
          </a:p>
          <a:p>
            <a:r>
              <a:rPr lang="en-US" dirty="0" smtClean="0"/>
              <a:t>Summarize all the fact and present them in orderly manner </a:t>
            </a:r>
          </a:p>
          <a:p>
            <a:r>
              <a:rPr lang="en-US" dirty="0" smtClean="0"/>
              <a:t>Seek professional expertise help in necessary </a:t>
            </a:r>
          </a:p>
          <a:p>
            <a:r>
              <a:rPr lang="en-US" dirty="0" smtClean="0"/>
              <a:t>The worker must remain neutral</a:t>
            </a:r>
          </a:p>
          <a:p>
            <a:r>
              <a:rPr lang="en-US" dirty="0" smtClean="0"/>
              <a:t>Help groups to develop clear norms </a:t>
            </a:r>
          </a:p>
          <a:p>
            <a:r>
              <a:rPr lang="en-US" dirty="0" smtClean="0"/>
              <a:t>Help the members accept the differences  </a:t>
            </a: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Relationships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 smtClean="0"/>
          </a:p>
          <a:p>
            <a:pPr algn="just"/>
            <a:r>
              <a:rPr lang="en-IN" dirty="0" smtClean="0"/>
              <a:t>The way in which two or more people or things are connected, or the state of being connected</a:t>
            </a:r>
            <a:endParaRPr lang="en-IN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30</TotalTime>
  <Words>124</Words>
  <Application>Microsoft Office PowerPoint</Application>
  <PresentationFormat>On-screen Show 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Opulent</vt:lpstr>
      <vt:lpstr>Middle phase:  techniques</vt:lpstr>
      <vt:lpstr>Techniques </vt:lpstr>
      <vt:lpstr>Conflict resolution</vt:lpstr>
      <vt:lpstr>Sources of group Conflict </vt:lpstr>
      <vt:lpstr>Conflict resolution</vt:lpstr>
      <vt:lpstr>Relationships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Middle phase:  techniques</dc:title>
  <dc:creator>ADMIN</dc:creator>
  <cp:lastModifiedBy>ADMIN</cp:lastModifiedBy>
  <cp:revision>3</cp:revision>
  <dcterms:created xsi:type="dcterms:W3CDTF">2016-04-03T16:39:50Z</dcterms:created>
  <dcterms:modified xsi:type="dcterms:W3CDTF">2019-01-18T04:31:18Z</dcterms:modified>
</cp:coreProperties>
</file>