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1" r:id="rId6"/>
    <p:sldId id="266" r:id="rId7"/>
    <p:sldId id="267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B43B47-EAAC-48D2-93B3-4B8A987AEFA3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5CE02A-683F-439E-B8E4-CB29219773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Middle Phase of Group Development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757742" cy="4525963"/>
          </a:xfrm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It is a process by which people exchange information, feelings, and meaning through verbal and non-verbal messages: it is face-to-face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Communication </a:t>
            </a:r>
            <a:endParaRPr lang="en-IN" dirty="0"/>
          </a:p>
        </p:txBody>
      </p:sp>
      <p:pic>
        <p:nvPicPr>
          <p:cNvPr id="6" name="Picture 5" descr="ip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1285860"/>
            <a:ext cx="2643206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http://www1.umn.edu/ohr/toolkit/workgroup/forming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Working phase / third stage of group development </a:t>
            </a:r>
          </a:p>
          <a:p>
            <a:r>
              <a:rPr lang="en-US" dirty="0" smtClean="0"/>
              <a:t>Worker consolidate the group activities </a:t>
            </a:r>
          </a:p>
          <a:p>
            <a:r>
              <a:rPr lang="en-US" dirty="0" smtClean="0"/>
              <a:t>Assessing the groups </a:t>
            </a:r>
          </a:p>
          <a:p>
            <a:r>
              <a:rPr lang="en-US" dirty="0" smtClean="0"/>
              <a:t>Making necessary modification to achieve goal </a:t>
            </a:r>
          </a:p>
          <a:p>
            <a:r>
              <a:rPr lang="en-US" dirty="0" smtClean="0"/>
              <a:t>Commencing of Monitoring process </a:t>
            </a:r>
          </a:p>
          <a:p>
            <a:r>
              <a:rPr lang="en-US" dirty="0" smtClean="0"/>
              <a:t>Developing effective leadership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Middle Phase of Group Development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Monitoring </a:t>
            </a:r>
          </a:p>
          <a:p>
            <a:r>
              <a:rPr lang="en-US" sz="2800" dirty="0" smtClean="0"/>
              <a:t>Prepare a profile of members </a:t>
            </a:r>
          </a:p>
          <a:p>
            <a:r>
              <a:rPr lang="en-US" sz="2800" dirty="0" smtClean="0"/>
              <a:t>Evaluation </a:t>
            </a:r>
          </a:p>
          <a:p>
            <a:r>
              <a:rPr lang="en-US" sz="2800" dirty="0" smtClean="0"/>
              <a:t>Format for recording the happenings in each session</a:t>
            </a:r>
          </a:p>
          <a:p>
            <a:r>
              <a:rPr lang="en-US" sz="2800" dirty="0" smtClean="0"/>
              <a:t>Format for feedback from members </a:t>
            </a:r>
          </a:p>
          <a:p>
            <a:r>
              <a:rPr lang="en-US" sz="2800" dirty="0" smtClean="0"/>
              <a:t>Utilizing resources   </a:t>
            </a:r>
            <a:endParaRPr lang="en-IN" sz="2800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Middle Phase of Group Development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Increased cohesion</a:t>
            </a:r>
          </a:p>
          <a:p>
            <a:r>
              <a:rPr lang="en-IN" dirty="0" smtClean="0"/>
              <a:t>More collaboration</a:t>
            </a:r>
          </a:p>
          <a:p>
            <a:r>
              <a:rPr lang="en-IN" dirty="0" smtClean="0"/>
              <a:t>Emerging trust</a:t>
            </a:r>
          </a:p>
          <a:p>
            <a:r>
              <a:rPr lang="en-IN" dirty="0" smtClean="0"/>
              <a:t>Appreciation of differences</a:t>
            </a:r>
          </a:p>
          <a:p>
            <a:r>
              <a:rPr lang="en-IN" dirty="0" smtClean="0"/>
              <a:t>Issues of strengthening relationships, </a:t>
            </a:r>
          </a:p>
          <a:p>
            <a:r>
              <a:rPr lang="en-IN" dirty="0" smtClean="0"/>
              <a:t>Open communication, </a:t>
            </a:r>
          </a:p>
          <a:p>
            <a:r>
              <a:rPr lang="en-IN" dirty="0" smtClean="0"/>
              <a:t>Positive/constructive feedback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Characteritics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Typical Pattern in Group Process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algn="just"/>
            <a:r>
              <a:rPr lang="en-US" dirty="0" smtClean="0"/>
              <a:t>Psychologists and group worker of all kinds of have tended to talk about group processes that it is a chain of events with a beginning, middle and end sequentially linked, yet it is difficult to identify these (</a:t>
            </a:r>
            <a:r>
              <a:rPr lang="en-US" dirty="0" err="1" smtClean="0"/>
              <a:t>Dougals</a:t>
            </a:r>
            <a:r>
              <a:rPr lang="en-US" dirty="0" smtClean="0"/>
              <a:t>, 1983)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Happening or is likely to happen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Culture context is also a factor in influencing the processes in groups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group processes?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Category; Basic – Interaction </a:t>
            </a:r>
          </a:p>
          <a:p>
            <a:pPr marL="624078" indent="-514350" algn="just">
              <a:buFont typeface="+mj-lt"/>
              <a:buAutoNum type="arabicPeriod"/>
            </a:pPr>
            <a:endParaRPr lang="en-US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Category; Structural – Group Development, Social Structure, sub group formation </a:t>
            </a:r>
          </a:p>
          <a:p>
            <a:pPr marL="624078" indent="-514350" algn="just">
              <a:buFont typeface="+mj-lt"/>
              <a:buAutoNum type="arabicPeriod"/>
            </a:pPr>
            <a:endParaRPr lang="en-US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Category; Locomotive – decision making </a:t>
            </a:r>
            <a:endParaRPr lang="en-IN" dirty="0" smtClean="0"/>
          </a:p>
          <a:p>
            <a:pPr marL="624078" indent="-514350" algn="just">
              <a:buFont typeface="+mj-lt"/>
              <a:buAutoNum type="arabicPeriod"/>
            </a:pPr>
            <a:endParaRPr lang="en-US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n-US" dirty="0" smtClean="0"/>
              <a:t>Category; Molar – Formation of norms, standards and values, development of cohesion, development of group pressure, development of climate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Group Processes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Interaction  (</a:t>
            </a:r>
            <a:r>
              <a:rPr lang="hi-IN" dirty="0" smtClean="0"/>
              <a:t>अंतःक्रिया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Communication (</a:t>
            </a:r>
            <a:r>
              <a:rPr lang="hi-IN" dirty="0" smtClean="0"/>
              <a:t>सम्प्रेषण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Cohesiveness  (</a:t>
            </a:r>
            <a:r>
              <a:rPr lang="hi-IN" dirty="0" smtClean="0"/>
              <a:t>संगतता</a:t>
            </a:r>
            <a:r>
              <a:rPr lang="en-US" dirty="0" smtClean="0"/>
              <a:t>, </a:t>
            </a:r>
            <a:r>
              <a:rPr lang="hi-IN" dirty="0" smtClean="0"/>
              <a:t>सामंजस्य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 Group conflict </a:t>
            </a:r>
          </a:p>
          <a:p>
            <a:endParaRPr lang="en-US" dirty="0" smtClean="0"/>
          </a:p>
          <a:p>
            <a:r>
              <a:rPr lang="en-US" dirty="0" smtClean="0"/>
              <a:t>Structuring (</a:t>
            </a:r>
            <a:r>
              <a:rPr lang="hi-IN" dirty="0" smtClean="0"/>
              <a:t>संरचना करना</a:t>
            </a:r>
            <a:r>
              <a:rPr lang="en-US" dirty="0" smtClean="0"/>
              <a:t>)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Process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Group decision making </a:t>
            </a:r>
          </a:p>
          <a:p>
            <a:endParaRPr lang="en-US" dirty="0" smtClean="0"/>
          </a:p>
          <a:p>
            <a:r>
              <a:rPr lang="en-US" dirty="0" smtClean="0"/>
              <a:t>Leadership in groups </a:t>
            </a:r>
          </a:p>
          <a:p>
            <a:endParaRPr lang="en-US" dirty="0" smtClean="0"/>
          </a:p>
          <a:p>
            <a:r>
              <a:rPr lang="en-US" dirty="0" err="1" smtClean="0"/>
              <a:t>Norming</a:t>
            </a:r>
            <a:r>
              <a:rPr lang="en-US" dirty="0" smtClean="0"/>
              <a:t> (</a:t>
            </a:r>
            <a:r>
              <a:rPr lang="mr-IN" dirty="0" smtClean="0"/>
              <a:t>नियम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Group culture </a:t>
            </a:r>
          </a:p>
          <a:p>
            <a:endParaRPr lang="en-US" dirty="0" smtClean="0"/>
          </a:p>
          <a:p>
            <a:r>
              <a:rPr lang="en-US" dirty="0" smtClean="0"/>
              <a:t>Social Control </a:t>
            </a:r>
          </a:p>
          <a:p>
            <a:endParaRPr lang="en-US" dirty="0" smtClean="0"/>
          </a:p>
          <a:p>
            <a:r>
              <a:rPr lang="en-US" dirty="0" smtClean="0"/>
              <a:t>Group Development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</a:t>
            </a:r>
            <a:r>
              <a:rPr lang="en-US" smtClean="0"/>
              <a:t>Process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835</TotalTime>
  <Words>287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Middle Phase of Group Development</vt:lpstr>
      <vt:lpstr>Middle Phase of Group Development</vt:lpstr>
      <vt:lpstr>Middle Phase of Group Development</vt:lpstr>
      <vt:lpstr>Characteritics </vt:lpstr>
      <vt:lpstr>Typical Pattern in Group Process</vt:lpstr>
      <vt:lpstr>What is group processes? </vt:lpstr>
      <vt:lpstr>Classification of Group Processes</vt:lpstr>
      <vt:lpstr>Group Process </vt:lpstr>
      <vt:lpstr>Group Process </vt:lpstr>
      <vt:lpstr>Interpersonal Communication 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Phase of Group Development</dc:title>
  <dc:creator>ADMIN</dc:creator>
  <cp:lastModifiedBy>ADMIN</cp:lastModifiedBy>
  <cp:revision>14</cp:revision>
  <dcterms:created xsi:type="dcterms:W3CDTF">2016-03-20T17:01:42Z</dcterms:created>
  <dcterms:modified xsi:type="dcterms:W3CDTF">2019-01-17T17:31:47Z</dcterms:modified>
</cp:coreProperties>
</file>