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6E9A77E-130A-4BFE-BB11-0E2B471C25BA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4D4BC0-4EA4-4B06-A636-2A8F586E5BC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Multi Tasking Abilities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i-IN" dirty="0" smtClean="0"/>
              <a:t>बहु कार्य </a:t>
            </a:r>
            <a:r>
              <a:rPr lang="hi-IN" dirty="0" smtClean="0"/>
              <a:t>क्षमता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Multi Tasking 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Human </a:t>
            </a:r>
            <a:r>
              <a:rPr lang="en-IN" b="1" dirty="0" smtClean="0"/>
              <a:t>multitasking</a:t>
            </a:r>
            <a:r>
              <a:rPr lang="en-IN" dirty="0" smtClean="0"/>
              <a:t> is an apparent human </a:t>
            </a:r>
            <a:r>
              <a:rPr lang="en-IN" b="1" dirty="0" smtClean="0"/>
              <a:t>ability</a:t>
            </a:r>
            <a:r>
              <a:rPr lang="en-IN" dirty="0" smtClean="0"/>
              <a:t> to perform more than one </a:t>
            </a:r>
            <a:r>
              <a:rPr lang="en-IN" b="1" dirty="0" smtClean="0"/>
              <a:t>task</a:t>
            </a:r>
            <a:r>
              <a:rPr lang="en-IN" dirty="0" smtClean="0"/>
              <a:t>, or activity, over a short period.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An example of </a:t>
            </a:r>
            <a:r>
              <a:rPr lang="en-IN" b="1" dirty="0" smtClean="0"/>
              <a:t>multitasking</a:t>
            </a:r>
            <a:r>
              <a:rPr lang="en-IN" dirty="0" smtClean="0"/>
              <a:t> is taking phone calls while typing an email and reading a book.</a:t>
            </a:r>
            <a:endParaRPr lang="hi-IN" dirty="0" smtClean="0"/>
          </a:p>
          <a:p>
            <a:pPr algn="just"/>
            <a:endParaRPr lang="hi-IN" dirty="0" smtClean="0"/>
          </a:p>
          <a:p>
            <a:pPr algn="just"/>
            <a:r>
              <a:rPr lang="en-US" dirty="0" smtClean="0"/>
              <a:t>It </a:t>
            </a:r>
            <a:r>
              <a:rPr lang="en-IN" dirty="0" smtClean="0"/>
              <a:t>is a human's </a:t>
            </a:r>
            <a:r>
              <a:rPr lang="en-IN" b="1" dirty="0" smtClean="0"/>
              <a:t>ability</a:t>
            </a:r>
            <a:r>
              <a:rPr lang="en-IN" dirty="0" smtClean="0"/>
              <a:t> to perform multiple tasks at the same time.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Multi Tasking 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In the human context, it describes the ability to juggle </a:t>
            </a:r>
            <a:r>
              <a:rPr lang="hi-IN" sz="2200" dirty="0" smtClean="0"/>
              <a:t>हातचलाखी</a:t>
            </a:r>
            <a:r>
              <a:rPr lang="en-IN" dirty="0" smtClean="0"/>
              <a:t> two or more different activities at the same time.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Most people do it without realising it.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For example, sending texts while you are watching TV or listening to music while working. 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Improve Your Multi Tasking 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en-IN" sz="2400" b="1" dirty="0" err="1" smtClean="0"/>
              <a:t>Kyriaki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Raouna</a:t>
            </a:r>
            <a:endParaRPr lang="en-IN" sz="2400" b="1" dirty="0" smtClean="0"/>
          </a:p>
          <a:p>
            <a:pPr algn="just"/>
            <a:r>
              <a:rPr lang="en-IN" dirty="0" smtClean="0"/>
              <a:t>Make a to-do list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Put priorities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Work on similar tasks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Avoid distractions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Improve Your Multi Tasking Abilities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en-IN" sz="2400" b="1" dirty="0" err="1" smtClean="0"/>
              <a:t>Kyriaki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Raouna</a:t>
            </a:r>
            <a:endParaRPr lang="en-IN" sz="2400" b="1" dirty="0" smtClean="0"/>
          </a:p>
          <a:p>
            <a:pPr algn="just"/>
            <a:r>
              <a:rPr lang="en-IN" dirty="0" smtClean="0"/>
              <a:t>Delegate tasks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Make it a habit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Take a break to review new information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Plan ahead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More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https://www.careeraddict.com/multitasking-skills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620</TotalTime>
  <Words>93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Multi Tasking Abilities</vt:lpstr>
      <vt:lpstr>Multi Tasking Abilities</vt:lpstr>
      <vt:lpstr>Multi Tasking Abilities</vt:lpstr>
      <vt:lpstr>Improve Your Multi Tasking Abilities</vt:lpstr>
      <vt:lpstr>Improve Your Multi Tasking Abilities</vt:lpstr>
      <vt:lpstr>Read More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 Tasking Abilities</dc:title>
  <dc:creator>ADMIN</dc:creator>
  <cp:lastModifiedBy>ADMIN</cp:lastModifiedBy>
  <cp:revision>11</cp:revision>
  <dcterms:created xsi:type="dcterms:W3CDTF">2017-10-29T19:19:02Z</dcterms:created>
  <dcterms:modified xsi:type="dcterms:W3CDTF">2019-01-18T06:31:20Z</dcterms:modified>
</cp:coreProperties>
</file>