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Need &amp; Importance of the Study of Child Development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&amp; Importance of the Study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Every individual grows through many changes. His opinions, attitude and aspiration undergo continuous changes  </a:t>
            </a:r>
          </a:p>
          <a:p>
            <a:pPr algn="just"/>
            <a:r>
              <a:rPr lang="en-US" dirty="0" smtClean="0"/>
              <a:t>The study of child development or child psychology teaches parents and teachers to plan activities and experiences for their children </a:t>
            </a:r>
          </a:p>
          <a:p>
            <a:pPr algn="just"/>
            <a:r>
              <a:rPr lang="en-US" dirty="0" smtClean="0"/>
              <a:t>Child psychology studies behaviour of child at all situations e.g. school and gives characteristics about it 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&amp; Importance of the Study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The parents and teacher get the knowledge of the pattern of development of child e.g. mental growth </a:t>
            </a:r>
          </a:p>
          <a:p>
            <a:pPr algn="just"/>
            <a:r>
              <a:rPr lang="en-US" dirty="0" smtClean="0"/>
              <a:t>It gives knowledge about the relationship of heredity and environment that responsible for human development </a:t>
            </a:r>
          </a:p>
          <a:p>
            <a:pPr algn="just"/>
            <a:r>
              <a:rPr lang="en-US" dirty="0" smtClean="0"/>
              <a:t>Child development also  explains problem behaviour of children which are expected at various stages and suggest various ways to handle </a:t>
            </a:r>
          </a:p>
          <a:p>
            <a:pPr algn="just"/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&amp; Importance of the Study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It gives the additional information for character formation, his personality development, addressing health issues</a:t>
            </a:r>
          </a:p>
          <a:p>
            <a:pPr algn="just"/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Need &amp; Importance of the Study of Child Development </vt:lpstr>
      <vt:lpstr>Need &amp; Importance of the Study</vt:lpstr>
      <vt:lpstr>Need &amp; Importance of the Study</vt:lpstr>
      <vt:lpstr>Need &amp; Importance of the Study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Need &amp; Importance of the Study of Child Development </dc:title>
  <dc:creator>ADMIN</dc:creator>
  <cp:lastModifiedBy>ADMIN</cp:lastModifiedBy>
  <cp:revision>1</cp:revision>
  <dcterms:created xsi:type="dcterms:W3CDTF">2006-08-16T00:00:00Z</dcterms:created>
  <dcterms:modified xsi:type="dcterms:W3CDTF">2018-07-31T05:51:09Z</dcterms:modified>
</cp:coreProperties>
</file>