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Nutritional Deficiencies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Meaning of Nutritional Deficiency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 smtClean="0"/>
              <a:t>A </a:t>
            </a:r>
            <a:r>
              <a:rPr lang="en-IN" b="1" dirty="0" smtClean="0"/>
              <a:t>nutritional deficiency</a:t>
            </a:r>
            <a:r>
              <a:rPr lang="en-IN" dirty="0" smtClean="0"/>
              <a:t> occurs when the body doesn't absorb or get from food the necessary amount of a </a:t>
            </a:r>
            <a:r>
              <a:rPr lang="en-IN" b="1" dirty="0" smtClean="0"/>
              <a:t>nutrient</a:t>
            </a:r>
            <a:r>
              <a:rPr lang="en-IN" dirty="0" smtClean="0"/>
              <a:t>. </a:t>
            </a:r>
          </a:p>
          <a:p>
            <a:pPr algn="just"/>
            <a:r>
              <a:rPr lang="en-IN" b="1" dirty="0" smtClean="0"/>
              <a:t>Deficiencies</a:t>
            </a:r>
            <a:r>
              <a:rPr lang="en-IN" dirty="0" smtClean="0"/>
              <a:t> can lead to a variety of health problems. </a:t>
            </a:r>
          </a:p>
          <a:p>
            <a:pPr algn="just"/>
            <a:r>
              <a:rPr lang="en-IN" dirty="0" smtClean="0"/>
              <a:t>These can include digestion problems, skin disorders, stunted or defective bone growth, and even dementia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Signs of Nutritional Deficiency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Depression / anxiety </a:t>
            </a:r>
          </a:p>
          <a:p>
            <a:r>
              <a:rPr lang="en-IN" dirty="0" smtClean="0"/>
              <a:t>Hyperactivity</a:t>
            </a:r>
          </a:p>
          <a:p>
            <a:r>
              <a:rPr lang="en-IN" dirty="0" smtClean="0"/>
              <a:t>Delayed speech</a:t>
            </a:r>
          </a:p>
          <a:p>
            <a:r>
              <a:rPr lang="en-IN" dirty="0" smtClean="0"/>
              <a:t>Dry skin and hair</a:t>
            </a:r>
          </a:p>
          <a:p>
            <a:r>
              <a:rPr lang="en-IN" dirty="0" smtClean="0"/>
              <a:t>Crowding of teeth</a:t>
            </a:r>
          </a:p>
          <a:p>
            <a:r>
              <a:rPr lang="en-IN" dirty="0" smtClean="0"/>
              <a:t>Cavities</a:t>
            </a:r>
          </a:p>
          <a:p>
            <a:r>
              <a:rPr lang="en-US" dirty="0" smtClean="0"/>
              <a:t>Frequent colds and flu  </a:t>
            </a:r>
          </a:p>
          <a:p>
            <a:r>
              <a:rPr lang="en-IN" dirty="0" smtClean="0"/>
              <a:t>Cranky or sporadic emotions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Nutritional Deficiencies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Iron Deficiency </a:t>
            </a:r>
          </a:p>
          <a:p>
            <a:r>
              <a:rPr lang="en-US" dirty="0" smtClean="0"/>
              <a:t>Vitamin D Deficiency </a:t>
            </a:r>
          </a:p>
          <a:p>
            <a:r>
              <a:rPr lang="en-US" dirty="0" smtClean="0"/>
              <a:t>Zinc Deficiency </a:t>
            </a:r>
          </a:p>
          <a:p>
            <a:r>
              <a:rPr lang="en-US" dirty="0" smtClean="0"/>
              <a:t>Calcium Deficiency </a:t>
            </a:r>
          </a:p>
          <a:p>
            <a:r>
              <a:rPr lang="en-US" dirty="0" smtClean="0"/>
              <a:t>Iodine deficiency</a:t>
            </a:r>
          </a:p>
          <a:p>
            <a:r>
              <a:rPr lang="en-US" dirty="0" smtClean="0"/>
              <a:t>Vitamin B12</a:t>
            </a:r>
          </a:p>
          <a:p>
            <a:r>
              <a:rPr lang="en-US" smtClean="0"/>
              <a:t>Vitamin A 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161</TotalTime>
  <Words>56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Nutritional Deficiencies </vt:lpstr>
      <vt:lpstr>Meaning of Nutritional Deficiency </vt:lpstr>
      <vt:lpstr>Signs of Nutritional Deficiency </vt:lpstr>
      <vt:lpstr>Nutritional Deficiencies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Nutritional Deficiencies </dc:title>
  <dc:creator>ADMIN</dc:creator>
  <cp:lastModifiedBy>ADMIN</cp:lastModifiedBy>
  <cp:revision>4</cp:revision>
  <dcterms:created xsi:type="dcterms:W3CDTF">2006-08-16T00:00:00Z</dcterms:created>
  <dcterms:modified xsi:type="dcterms:W3CDTF">2019-01-18T06:22:36Z</dcterms:modified>
</cp:coreProperties>
</file>