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5" r:id="rId8"/>
    <p:sldId id="266" r:id="rId9"/>
    <p:sldId id="267" r:id="rId10"/>
    <p:sldId id="271" r:id="rId11"/>
    <p:sldId id="272" r:id="rId12"/>
    <p:sldId id="269" r:id="rId13"/>
    <p:sldId id="274" r:id="rId14"/>
    <p:sldId id="270" r:id="rId15"/>
    <p:sldId id="273" r:id="rId16"/>
    <p:sldId id="275" r:id="rId17"/>
    <p:sldId id="276" r:id="rId18"/>
    <p:sldId id="277" r:id="rId19"/>
    <p:sldId id="278" r:id="rId20"/>
    <p:sldId id="279" r:id="rId21"/>
    <p:sldId id="280" r:id="rId22"/>
    <p:sldId id="281" r:id="rId23"/>
    <p:sldId id="282" r:id="rId24"/>
    <p:sldId id="283" r:id="rId25"/>
    <p:sldId id="287" r:id="rId26"/>
    <p:sldId id="286" r:id="rId27"/>
    <p:sldId id="290" r:id="rId28"/>
    <p:sldId id="288" r:id="rId29"/>
    <p:sldId id="289" r:id="rId30"/>
    <p:sldId id="291" r:id="rId31"/>
    <p:sldId id="292" r:id="rId32"/>
    <p:sldId id="297" r:id="rId33"/>
    <p:sldId id="293" r:id="rId34"/>
    <p:sldId id="294" r:id="rId35"/>
    <p:sldId id="295" r:id="rId36"/>
    <p:sldId id="296" r:id="rId37"/>
    <p:sldId id="298" r:id="rId38"/>
    <p:sldId id="29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ECB5ED-417D-472D-ABCE-FCB6750B8F0E}"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A0CCCDE3-D6D5-4DF6-9396-C6A75213D208}">
      <dgm:prSet phldrT="[Text]"/>
      <dgm:spPr/>
      <dgm:t>
        <a:bodyPr/>
        <a:lstStyle/>
        <a:p>
          <a:r>
            <a:rPr lang="en-US" dirty="0" smtClean="0"/>
            <a:t>Core Self </a:t>
          </a:r>
          <a:endParaRPr lang="en-US" dirty="0"/>
        </a:p>
      </dgm:t>
    </dgm:pt>
    <dgm:pt modelId="{96291512-F759-48AB-9804-69EF853098F6}" type="parTrans" cxnId="{0809140B-D05E-4803-B83F-FF29F4DAD2F4}">
      <dgm:prSet/>
      <dgm:spPr/>
      <dgm:t>
        <a:bodyPr/>
        <a:lstStyle/>
        <a:p>
          <a:endParaRPr lang="en-US"/>
        </a:p>
      </dgm:t>
    </dgm:pt>
    <dgm:pt modelId="{7BA67DFB-8D12-4D64-8C47-A1EE4D837885}" type="sibTrans" cxnId="{0809140B-D05E-4803-B83F-FF29F4DAD2F4}">
      <dgm:prSet/>
      <dgm:spPr/>
      <dgm:t>
        <a:bodyPr/>
        <a:lstStyle/>
        <a:p>
          <a:endParaRPr lang="en-US"/>
        </a:p>
      </dgm:t>
    </dgm:pt>
    <dgm:pt modelId="{2FC7A0F4-7362-4A62-A2AA-C45316620307}">
      <dgm:prSet phldrT="[Text]"/>
      <dgm:spPr/>
      <dgm:t>
        <a:bodyPr/>
        <a:lstStyle/>
        <a:p>
          <a:r>
            <a:rPr lang="en-US" dirty="0" smtClean="0"/>
            <a:t>Vision </a:t>
          </a:r>
          <a:endParaRPr lang="en-US" dirty="0"/>
        </a:p>
      </dgm:t>
    </dgm:pt>
    <dgm:pt modelId="{066BD1DB-98E5-4972-A8F4-452F27330436}" type="parTrans" cxnId="{9BD08984-C37A-4794-B455-DAEF1B959D29}">
      <dgm:prSet/>
      <dgm:spPr/>
      <dgm:t>
        <a:bodyPr/>
        <a:lstStyle/>
        <a:p>
          <a:endParaRPr lang="en-US"/>
        </a:p>
      </dgm:t>
    </dgm:pt>
    <dgm:pt modelId="{BB0B1E7B-8CB5-43FA-AEE1-4B144C27E4C9}" type="sibTrans" cxnId="{9BD08984-C37A-4794-B455-DAEF1B959D29}">
      <dgm:prSet/>
      <dgm:spPr/>
      <dgm:t>
        <a:bodyPr/>
        <a:lstStyle/>
        <a:p>
          <a:endParaRPr lang="en-US"/>
        </a:p>
      </dgm:t>
    </dgm:pt>
    <dgm:pt modelId="{6C7800E9-781B-4ACA-9E58-E7EB732E127B}">
      <dgm:prSet phldrT="[Text]"/>
      <dgm:spPr/>
      <dgm:t>
        <a:bodyPr/>
        <a:lstStyle/>
        <a:p>
          <a:r>
            <a:rPr lang="en-US" dirty="0" smtClean="0"/>
            <a:t>Thought Process </a:t>
          </a:r>
          <a:endParaRPr lang="en-US" dirty="0"/>
        </a:p>
      </dgm:t>
    </dgm:pt>
    <dgm:pt modelId="{C1A9089C-8819-4461-8468-6314DAB634A0}" type="parTrans" cxnId="{F6D0C41F-92D6-492E-8433-EE529FD35ACA}">
      <dgm:prSet/>
      <dgm:spPr/>
      <dgm:t>
        <a:bodyPr/>
        <a:lstStyle/>
        <a:p>
          <a:endParaRPr lang="en-US"/>
        </a:p>
      </dgm:t>
    </dgm:pt>
    <dgm:pt modelId="{72477F9C-B061-4353-9490-C57CBC480E18}" type="sibTrans" cxnId="{F6D0C41F-92D6-492E-8433-EE529FD35ACA}">
      <dgm:prSet/>
      <dgm:spPr/>
      <dgm:t>
        <a:bodyPr/>
        <a:lstStyle/>
        <a:p>
          <a:endParaRPr lang="en-US"/>
        </a:p>
      </dgm:t>
    </dgm:pt>
    <dgm:pt modelId="{CB008F64-0BB4-42DC-A3A6-A37296800A41}">
      <dgm:prSet phldrT="[Text]"/>
      <dgm:spPr/>
      <dgm:t>
        <a:bodyPr/>
        <a:lstStyle/>
        <a:p>
          <a:r>
            <a:rPr lang="en-US" dirty="0" smtClean="0"/>
            <a:t>Feelings </a:t>
          </a:r>
          <a:endParaRPr lang="en-US" dirty="0"/>
        </a:p>
      </dgm:t>
    </dgm:pt>
    <dgm:pt modelId="{D6BEB35F-7BFD-4C60-B8AB-2D191ACD2881}" type="parTrans" cxnId="{3EBD97BB-D57F-40FE-AB5B-460B4B3727D2}">
      <dgm:prSet/>
      <dgm:spPr/>
      <dgm:t>
        <a:bodyPr/>
        <a:lstStyle/>
        <a:p>
          <a:endParaRPr lang="en-US"/>
        </a:p>
      </dgm:t>
    </dgm:pt>
    <dgm:pt modelId="{D1C30EDD-5361-4CC2-B2D8-1BB467D48991}" type="sibTrans" cxnId="{3EBD97BB-D57F-40FE-AB5B-460B4B3727D2}">
      <dgm:prSet/>
      <dgm:spPr/>
      <dgm:t>
        <a:bodyPr/>
        <a:lstStyle/>
        <a:p>
          <a:endParaRPr lang="en-US"/>
        </a:p>
      </dgm:t>
    </dgm:pt>
    <dgm:pt modelId="{C3B2E4FC-62E4-4614-8E5D-8E8439513C7B}">
      <dgm:prSet phldrT="[Text]"/>
      <dgm:spPr/>
      <dgm:t>
        <a:bodyPr/>
        <a:lstStyle/>
        <a:p>
          <a:r>
            <a:rPr lang="en-US" dirty="0" smtClean="0"/>
            <a:t>Behavior </a:t>
          </a:r>
          <a:endParaRPr lang="en-US" dirty="0"/>
        </a:p>
      </dgm:t>
    </dgm:pt>
    <dgm:pt modelId="{E1A44CEF-6AFB-474A-AB80-1A633DCA4C58}" type="parTrans" cxnId="{A9BEAEED-6DA4-4355-B62E-110C3DCEB3FC}">
      <dgm:prSet/>
      <dgm:spPr/>
      <dgm:t>
        <a:bodyPr/>
        <a:lstStyle/>
        <a:p>
          <a:endParaRPr lang="en-US"/>
        </a:p>
      </dgm:t>
    </dgm:pt>
    <dgm:pt modelId="{0F4DA0F0-DC19-483D-83AC-C3962CC396F7}" type="sibTrans" cxnId="{A9BEAEED-6DA4-4355-B62E-110C3DCEB3FC}">
      <dgm:prSet/>
      <dgm:spPr/>
      <dgm:t>
        <a:bodyPr/>
        <a:lstStyle/>
        <a:p>
          <a:endParaRPr lang="en-US"/>
        </a:p>
      </dgm:t>
    </dgm:pt>
    <dgm:pt modelId="{A73849BA-A7C9-42B5-A881-0C862FBFA4AC}" type="pres">
      <dgm:prSet presAssocID="{C2ECB5ED-417D-472D-ABCE-FCB6750B8F0E}" presName="diagram" presStyleCnt="0">
        <dgm:presLayoutVars>
          <dgm:dir/>
          <dgm:resizeHandles val="exact"/>
        </dgm:presLayoutVars>
      </dgm:prSet>
      <dgm:spPr/>
      <dgm:t>
        <a:bodyPr/>
        <a:lstStyle/>
        <a:p>
          <a:endParaRPr lang="en-US"/>
        </a:p>
      </dgm:t>
    </dgm:pt>
    <dgm:pt modelId="{B35159AB-6C1C-4961-BD3F-1A90CB247F18}" type="pres">
      <dgm:prSet presAssocID="{A0CCCDE3-D6D5-4DF6-9396-C6A75213D208}" presName="node" presStyleLbl="node1" presStyleIdx="0" presStyleCnt="5">
        <dgm:presLayoutVars>
          <dgm:bulletEnabled val="1"/>
        </dgm:presLayoutVars>
      </dgm:prSet>
      <dgm:spPr/>
      <dgm:t>
        <a:bodyPr/>
        <a:lstStyle/>
        <a:p>
          <a:endParaRPr lang="en-US"/>
        </a:p>
      </dgm:t>
    </dgm:pt>
    <dgm:pt modelId="{4D004E80-4FFB-4E30-B3B9-365B6991DB6A}" type="pres">
      <dgm:prSet presAssocID="{7BA67DFB-8D12-4D64-8C47-A1EE4D837885}" presName="sibTrans" presStyleLbl="sibTrans2D1" presStyleIdx="0" presStyleCnt="4"/>
      <dgm:spPr/>
      <dgm:t>
        <a:bodyPr/>
        <a:lstStyle/>
        <a:p>
          <a:endParaRPr lang="en-US"/>
        </a:p>
      </dgm:t>
    </dgm:pt>
    <dgm:pt modelId="{6CCB9FAB-C8E9-4653-8F6F-6886791EAC1E}" type="pres">
      <dgm:prSet presAssocID="{7BA67DFB-8D12-4D64-8C47-A1EE4D837885}" presName="connectorText" presStyleLbl="sibTrans2D1" presStyleIdx="0" presStyleCnt="4"/>
      <dgm:spPr/>
      <dgm:t>
        <a:bodyPr/>
        <a:lstStyle/>
        <a:p>
          <a:endParaRPr lang="en-US"/>
        </a:p>
      </dgm:t>
    </dgm:pt>
    <dgm:pt modelId="{3A736E0C-9D8C-4C74-9D02-22467260FEE2}" type="pres">
      <dgm:prSet presAssocID="{2FC7A0F4-7362-4A62-A2AA-C45316620307}" presName="node" presStyleLbl="node1" presStyleIdx="1" presStyleCnt="5">
        <dgm:presLayoutVars>
          <dgm:bulletEnabled val="1"/>
        </dgm:presLayoutVars>
      </dgm:prSet>
      <dgm:spPr/>
      <dgm:t>
        <a:bodyPr/>
        <a:lstStyle/>
        <a:p>
          <a:endParaRPr lang="en-US"/>
        </a:p>
      </dgm:t>
    </dgm:pt>
    <dgm:pt modelId="{8F9EEC86-EB4D-413A-893E-C095EFBE03E5}" type="pres">
      <dgm:prSet presAssocID="{BB0B1E7B-8CB5-43FA-AEE1-4B144C27E4C9}" presName="sibTrans" presStyleLbl="sibTrans2D1" presStyleIdx="1" presStyleCnt="4"/>
      <dgm:spPr/>
      <dgm:t>
        <a:bodyPr/>
        <a:lstStyle/>
        <a:p>
          <a:endParaRPr lang="en-US"/>
        </a:p>
      </dgm:t>
    </dgm:pt>
    <dgm:pt modelId="{F2A77F73-2547-4099-AA6F-CDB5E4085B61}" type="pres">
      <dgm:prSet presAssocID="{BB0B1E7B-8CB5-43FA-AEE1-4B144C27E4C9}" presName="connectorText" presStyleLbl="sibTrans2D1" presStyleIdx="1" presStyleCnt="4"/>
      <dgm:spPr/>
      <dgm:t>
        <a:bodyPr/>
        <a:lstStyle/>
        <a:p>
          <a:endParaRPr lang="en-US"/>
        </a:p>
      </dgm:t>
    </dgm:pt>
    <dgm:pt modelId="{BDDEF948-DB9A-40BB-9370-72C1D8D6BF1A}" type="pres">
      <dgm:prSet presAssocID="{6C7800E9-781B-4ACA-9E58-E7EB732E127B}" presName="node" presStyleLbl="node1" presStyleIdx="2" presStyleCnt="5">
        <dgm:presLayoutVars>
          <dgm:bulletEnabled val="1"/>
        </dgm:presLayoutVars>
      </dgm:prSet>
      <dgm:spPr/>
      <dgm:t>
        <a:bodyPr/>
        <a:lstStyle/>
        <a:p>
          <a:endParaRPr lang="en-US"/>
        </a:p>
      </dgm:t>
    </dgm:pt>
    <dgm:pt modelId="{DEC35683-CA6B-4F46-BF3E-61773ECCBE61}" type="pres">
      <dgm:prSet presAssocID="{72477F9C-B061-4353-9490-C57CBC480E18}" presName="sibTrans" presStyleLbl="sibTrans2D1" presStyleIdx="2" presStyleCnt="4"/>
      <dgm:spPr/>
      <dgm:t>
        <a:bodyPr/>
        <a:lstStyle/>
        <a:p>
          <a:endParaRPr lang="en-US"/>
        </a:p>
      </dgm:t>
    </dgm:pt>
    <dgm:pt modelId="{26770D39-4AD0-42C6-93B7-657448EDDF67}" type="pres">
      <dgm:prSet presAssocID="{72477F9C-B061-4353-9490-C57CBC480E18}" presName="connectorText" presStyleLbl="sibTrans2D1" presStyleIdx="2" presStyleCnt="4"/>
      <dgm:spPr/>
      <dgm:t>
        <a:bodyPr/>
        <a:lstStyle/>
        <a:p>
          <a:endParaRPr lang="en-US"/>
        </a:p>
      </dgm:t>
    </dgm:pt>
    <dgm:pt modelId="{C09C37D4-DDDF-499D-87D5-4E6070D493E7}" type="pres">
      <dgm:prSet presAssocID="{CB008F64-0BB4-42DC-A3A6-A37296800A41}" presName="node" presStyleLbl="node1" presStyleIdx="3" presStyleCnt="5">
        <dgm:presLayoutVars>
          <dgm:bulletEnabled val="1"/>
        </dgm:presLayoutVars>
      </dgm:prSet>
      <dgm:spPr/>
      <dgm:t>
        <a:bodyPr/>
        <a:lstStyle/>
        <a:p>
          <a:endParaRPr lang="en-US"/>
        </a:p>
      </dgm:t>
    </dgm:pt>
    <dgm:pt modelId="{A8A8B822-61B1-4E3A-8632-27CD0A942068}" type="pres">
      <dgm:prSet presAssocID="{D1C30EDD-5361-4CC2-B2D8-1BB467D48991}" presName="sibTrans" presStyleLbl="sibTrans2D1" presStyleIdx="3" presStyleCnt="4"/>
      <dgm:spPr/>
      <dgm:t>
        <a:bodyPr/>
        <a:lstStyle/>
        <a:p>
          <a:endParaRPr lang="en-US"/>
        </a:p>
      </dgm:t>
    </dgm:pt>
    <dgm:pt modelId="{6DA7A22A-29B8-4E6B-B6A2-85DE9D85206C}" type="pres">
      <dgm:prSet presAssocID="{D1C30EDD-5361-4CC2-B2D8-1BB467D48991}" presName="connectorText" presStyleLbl="sibTrans2D1" presStyleIdx="3" presStyleCnt="4"/>
      <dgm:spPr/>
      <dgm:t>
        <a:bodyPr/>
        <a:lstStyle/>
        <a:p>
          <a:endParaRPr lang="en-US"/>
        </a:p>
      </dgm:t>
    </dgm:pt>
    <dgm:pt modelId="{EE4613ED-70F9-4C46-99AD-35215851C5E2}" type="pres">
      <dgm:prSet presAssocID="{C3B2E4FC-62E4-4614-8E5D-8E8439513C7B}" presName="node" presStyleLbl="node1" presStyleIdx="4" presStyleCnt="5">
        <dgm:presLayoutVars>
          <dgm:bulletEnabled val="1"/>
        </dgm:presLayoutVars>
      </dgm:prSet>
      <dgm:spPr/>
      <dgm:t>
        <a:bodyPr/>
        <a:lstStyle/>
        <a:p>
          <a:endParaRPr lang="en-US"/>
        </a:p>
      </dgm:t>
    </dgm:pt>
  </dgm:ptLst>
  <dgm:cxnLst>
    <dgm:cxn modelId="{29EA7692-3C11-400A-BA6F-34B30E0A17DB}" type="presOf" srcId="{C2ECB5ED-417D-472D-ABCE-FCB6750B8F0E}" destId="{A73849BA-A7C9-42B5-A881-0C862FBFA4AC}" srcOrd="0" destOrd="0" presId="urn:microsoft.com/office/officeart/2005/8/layout/process5"/>
    <dgm:cxn modelId="{C32EDEE7-D84B-428A-B24F-E2CD0F2092FB}" type="presOf" srcId="{D1C30EDD-5361-4CC2-B2D8-1BB467D48991}" destId="{A8A8B822-61B1-4E3A-8632-27CD0A942068}" srcOrd="0" destOrd="0" presId="urn:microsoft.com/office/officeart/2005/8/layout/process5"/>
    <dgm:cxn modelId="{2DC23A85-BD76-4C22-9867-65BF17477A6C}" type="presOf" srcId="{D1C30EDD-5361-4CC2-B2D8-1BB467D48991}" destId="{6DA7A22A-29B8-4E6B-B6A2-85DE9D85206C}" srcOrd="1" destOrd="0" presId="urn:microsoft.com/office/officeart/2005/8/layout/process5"/>
    <dgm:cxn modelId="{7793D5AD-5564-49EE-AE79-20712157461A}" type="presOf" srcId="{BB0B1E7B-8CB5-43FA-AEE1-4B144C27E4C9}" destId="{F2A77F73-2547-4099-AA6F-CDB5E4085B61}" srcOrd="1" destOrd="0" presId="urn:microsoft.com/office/officeart/2005/8/layout/process5"/>
    <dgm:cxn modelId="{0809140B-D05E-4803-B83F-FF29F4DAD2F4}" srcId="{C2ECB5ED-417D-472D-ABCE-FCB6750B8F0E}" destId="{A0CCCDE3-D6D5-4DF6-9396-C6A75213D208}" srcOrd="0" destOrd="0" parTransId="{96291512-F759-48AB-9804-69EF853098F6}" sibTransId="{7BA67DFB-8D12-4D64-8C47-A1EE4D837885}"/>
    <dgm:cxn modelId="{E36B1449-CC91-49A6-91BE-39EED96BED3E}" type="presOf" srcId="{6C7800E9-781B-4ACA-9E58-E7EB732E127B}" destId="{BDDEF948-DB9A-40BB-9370-72C1D8D6BF1A}" srcOrd="0" destOrd="0" presId="urn:microsoft.com/office/officeart/2005/8/layout/process5"/>
    <dgm:cxn modelId="{BB0DDBFC-E10D-43C1-91F8-0061E63F9686}" type="presOf" srcId="{BB0B1E7B-8CB5-43FA-AEE1-4B144C27E4C9}" destId="{8F9EEC86-EB4D-413A-893E-C095EFBE03E5}" srcOrd="0" destOrd="0" presId="urn:microsoft.com/office/officeart/2005/8/layout/process5"/>
    <dgm:cxn modelId="{22A3F387-21C4-45E6-B8D8-E8AB1316459C}" type="presOf" srcId="{CB008F64-0BB4-42DC-A3A6-A37296800A41}" destId="{C09C37D4-DDDF-499D-87D5-4E6070D493E7}" srcOrd="0" destOrd="0" presId="urn:microsoft.com/office/officeart/2005/8/layout/process5"/>
    <dgm:cxn modelId="{2FD2F1A8-D274-4891-8111-9A54E06EEF45}" type="presOf" srcId="{72477F9C-B061-4353-9490-C57CBC480E18}" destId="{26770D39-4AD0-42C6-93B7-657448EDDF67}" srcOrd="1" destOrd="0" presId="urn:microsoft.com/office/officeart/2005/8/layout/process5"/>
    <dgm:cxn modelId="{9BD08984-C37A-4794-B455-DAEF1B959D29}" srcId="{C2ECB5ED-417D-472D-ABCE-FCB6750B8F0E}" destId="{2FC7A0F4-7362-4A62-A2AA-C45316620307}" srcOrd="1" destOrd="0" parTransId="{066BD1DB-98E5-4972-A8F4-452F27330436}" sibTransId="{BB0B1E7B-8CB5-43FA-AEE1-4B144C27E4C9}"/>
    <dgm:cxn modelId="{A473238E-6E32-45D0-A403-D70645F43B24}" type="presOf" srcId="{C3B2E4FC-62E4-4614-8E5D-8E8439513C7B}" destId="{EE4613ED-70F9-4C46-99AD-35215851C5E2}" srcOrd="0" destOrd="0" presId="urn:microsoft.com/office/officeart/2005/8/layout/process5"/>
    <dgm:cxn modelId="{3EBD97BB-D57F-40FE-AB5B-460B4B3727D2}" srcId="{C2ECB5ED-417D-472D-ABCE-FCB6750B8F0E}" destId="{CB008F64-0BB4-42DC-A3A6-A37296800A41}" srcOrd="3" destOrd="0" parTransId="{D6BEB35F-7BFD-4C60-B8AB-2D191ACD2881}" sibTransId="{D1C30EDD-5361-4CC2-B2D8-1BB467D48991}"/>
    <dgm:cxn modelId="{A9BEAEED-6DA4-4355-B62E-110C3DCEB3FC}" srcId="{C2ECB5ED-417D-472D-ABCE-FCB6750B8F0E}" destId="{C3B2E4FC-62E4-4614-8E5D-8E8439513C7B}" srcOrd="4" destOrd="0" parTransId="{E1A44CEF-6AFB-474A-AB80-1A633DCA4C58}" sibTransId="{0F4DA0F0-DC19-483D-83AC-C3962CC396F7}"/>
    <dgm:cxn modelId="{E195CA86-49D9-444A-BE96-5FD60A473DB1}" type="presOf" srcId="{2FC7A0F4-7362-4A62-A2AA-C45316620307}" destId="{3A736E0C-9D8C-4C74-9D02-22467260FEE2}" srcOrd="0" destOrd="0" presId="urn:microsoft.com/office/officeart/2005/8/layout/process5"/>
    <dgm:cxn modelId="{F6D0C41F-92D6-492E-8433-EE529FD35ACA}" srcId="{C2ECB5ED-417D-472D-ABCE-FCB6750B8F0E}" destId="{6C7800E9-781B-4ACA-9E58-E7EB732E127B}" srcOrd="2" destOrd="0" parTransId="{C1A9089C-8819-4461-8468-6314DAB634A0}" sibTransId="{72477F9C-B061-4353-9490-C57CBC480E18}"/>
    <dgm:cxn modelId="{A6C2B736-DF4A-4EF8-892D-FCC3131F340C}" type="presOf" srcId="{A0CCCDE3-D6D5-4DF6-9396-C6A75213D208}" destId="{B35159AB-6C1C-4961-BD3F-1A90CB247F18}" srcOrd="0" destOrd="0" presId="urn:microsoft.com/office/officeart/2005/8/layout/process5"/>
    <dgm:cxn modelId="{F0CD9243-A1BB-470E-89AF-C2312C483090}" type="presOf" srcId="{7BA67DFB-8D12-4D64-8C47-A1EE4D837885}" destId="{6CCB9FAB-C8E9-4653-8F6F-6886791EAC1E}" srcOrd="1" destOrd="0" presId="urn:microsoft.com/office/officeart/2005/8/layout/process5"/>
    <dgm:cxn modelId="{980F0ABB-99F6-4748-A8A9-AEBC12AC8E95}" type="presOf" srcId="{7BA67DFB-8D12-4D64-8C47-A1EE4D837885}" destId="{4D004E80-4FFB-4E30-B3B9-365B6991DB6A}" srcOrd="0" destOrd="0" presId="urn:microsoft.com/office/officeart/2005/8/layout/process5"/>
    <dgm:cxn modelId="{209C99E6-6993-4CE6-BC2B-394ACBF6B0EC}" type="presOf" srcId="{72477F9C-B061-4353-9490-C57CBC480E18}" destId="{DEC35683-CA6B-4F46-BF3E-61773ECCBE61}" srcOrd="0" destOrd="0" presId="urn:microsoft.com/office/officeart/2005/8/layout/process5"/>
    <dgm:cxn modelId="{CA74DB35-4F0B-4A27-9EF5-35E379ADCDDC}" type="presParOf" srcId="{A73849BA-A7C9-42B5-A881-0C862FBFA4AC}" destId="{B35159AB-6C1C-4961-BD3F-1A90CB247F18}" srcOrd="0" destOrd="0" presId="urn:microsoft.com/office/officeart/2005/8/layout/process5"/>
    <dgm:cxn modelId="{7D494670-D387-4FAB-9411-26E767B86C16}" type="presParOf" srcId="{A73849BA-A7C9-42B5-A881-0C862FBFA4AC}" destId="{4D004E80-4FFB-4E30-B3B9-365B6991DB6A}" srcOrd="1" destOrd="0" presId="urn:microsoft.com/office/officeart/2005/8/layout/process5"/>
    <dgm:cxn modelId="{A174E1DD-803E-49C3-ACE4-BBDFAFE158E0}" type="presParOf" srcId="{4D004E80-4FFB-4E30-B3B9-365B6991DB6A}" destId="{6CCB9FAB-C8E9-4653-8F6F-6886791EAC1E}" srcOrd="0" destOrd="0" presId="urn:microsoft.com/office/officeart/2005/8/layout/process5"/>
    <dgm:cxn modelId="{BD9A6AC6-2449-4D9C-9909-B7F86D7F5871}" type="presParOf" srcId="{A73849BA-A7C9-42B5-A881-0C862FBFA4AC}" destId="{3A736E0C-9D8C-4C74-9D02-22467260FEE2}" srcOrd="2" destOrd="0" presId="urn:microsoft.com/office/officeart/2005/8/layout/process5"/>
    <dgm:cxn modelId="{2B6A6460-4BE7-4C07-B049-A63C906E4AD0}" type="presParOf" srcId="{A73849BA-A7C9-42B5-A881-0C862FBFA4AC}" destId="{8F9EEC86-EB4D-413A-893E-C095EFBE03E5}" srcOrd="3" destOrd="0" presId="urn:microsoft.com/office/officeart/2005/8/layout/process5"/>
    <dgm:cxn modelId="{5C5F5127-6AB6-40BB-8F89-B8648C49C9E1}" type="presParOf" srcId="{8F9EEC86-EB4D-413A-893E-C095EFBE03E5}" destId="{F2A77F73-2547-4099-AA6F-CDB5E4085B61}" srcOrd="0" destOrd="0" presId="urn:microsoft.com/office/officeart/2005/8/layout/process5"/>
    <dgm:cxn modelId="{5979C7E3-C2E7-4FBD-8D9B-F15C8E2ECBB4}" type="presParOf" srcId="{A73849BA-A7C9-42B5-A881-0C862FBFA4AC}" destId="{BDDEF948-DB9A-40BB-9370-72C1D8D6BF1A}" srcOrd="4" destOrd="0" presId="urn:microsoft.com/office/officeart/2005/8/layout/process5"/>
    <dgm:cxn modelId="{B9D2A19C-86BD-45D4-98F5-4BB8766C22BE}" type="presParOf" srcId="{A73849BA-A7C9-42B5-A881-0C862FBFA4AC}" destId="{DEC35683-CA6B-4F46-BF3E-61773ECCBE61}" srcOrd="5" destOrd="0" presId="urn:microsoft.com/office/officeart/2005/8/layout/process5"/>
    <dgm:cxn modelId="{297B7331-A9C6-40B9-A440-2046A0A59713}" type="presParOf" srcId="{DEC35683-CA6B-4F46-BF3E-61773ECCBE61}" destId="{26770D39-4AD0-42C6-93B7-657448EDDF67}" srcOrd="0" destOrd="0" presId="urn:microsoft.com/office/officeart/2005/8/layout/process5"/>
    <dgm:cxn modelId="{673EDFC3-C494-457F-AB2A-B2F2094C8E4E}" type="presParOf" srcId="{A73849BA-A7C9-42B5-A881-0C862FBFA4AC}" destId="{C09C37D4-DDDF-499D-87D5-4E6070D493E7}" srcOrd="6" destOrd="0" presId="urn:microsoft.com/office/officeart/2005/8/layout/process5"/>
    <dgm:cxn modelId="{F8A9E4E3-AC9B-46A1-9BC5-8731B0457C77}" type="presParOf" srcId="{A73849BA-A7C9-42B5-A881-0C862FBFA4AC}" destId="{A8A8B822-61B1-4E3A-8632-27CD0A942068}" srcOrd="7" destOrd="0" presId="urn:microsoft.com/office/officeart/2005/8/layout/process5"/>
    <dgm:cxn modelId="{D181C475-1D40-4209-A1A6-CE831F6F08BD}" type="presParOf" srcId="{A8A8B822-61B1-4E3A-8632-27CD0A942068}" destId="{6DA7A22A-29B8-4E6B-B6A2-85DE9D85206C}" srcOrd="0" destOrd="0" presId="urn:microsoft.com/office/officeart/2005/8/layout/process5"/>
    <dgm:cxn modelId="{C6960445-5541-409E-A474-2B85D6105F02}" type="presParOf" srcId="{A73849BA-A7C9-42B5-A881-0C862FBFA4AC}" destId="{EE4613ED-70F9-4C46-99AD-35215851C5E2}"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BCC683-CE56-4967-A000-293B7FAD6C91}" type="doc">
      <dgm:prSet loTypeId="urn:microsoft.com/office/officeart/2005/8/layout/gear1" loCatId="process" qsTypeId="urn:microsoft.com/office/officeart/2005/8/quickstyle/simple1" qsCatId="simple" csTypeId="urn:microsoft.com/office/officeart/2005/8/colors/accent1_2" csCatId="accent1" phldr="1"/>
      <dgm:spPr/>
    </dgm:pt>
    <dgm:pt modelId="{D7B16881-76CD-4956-BCA0-45B5318D52F3}">
      <dgm:prSet phldrT="[Text]"/>
      <dgm:spPr/>
      <dgm:t>
        <a:bodyPr/>
        <a:lstStyle/>
        <a:p>
          <a:r>
            <a:rPr lang="en-US" dirty="0" smtClean="0"/>
            <a:t>The Organization </a:t>
          </a:r>
          <a:endParaRPr lang="en-US" dirty="0"/>
        </a:p>
      </dgm:t>
    </dgm:pt>
    <dgm:pt modelId="{174A1ADE-D171-41E1-A395-1F62E0BCCAEB}" type="parTrans" cxnId="{B70E79B1-24CF-494A-9A34-360F1FED1EBB}">
      <dgm:prSet/>
      <dgm:spPr/>
      <dgm:t>
        <a:bodyPr/>
        <a:lstStyle/>
        <a:p>
          <a:endParaRPr lang="en-US"/>
        </a:p>
      </dgm:t>
    </dgm:pt>
    <dgm:pt modelId="{C1DBB44A-EEFA-4736-8299-0D15EBA657E5}" type="sibTrans" cxnId="{B70E79B1-24CF-494A-9A34-360F1FED1EBB}">
      <dgm:prSet/>
      <dgm:spPr/>
      <dgm:t>
        <a:bodyPr/>
        <a:lstStyle/>
        <a:p>
          <a:endParaRPr lang="en-US"/>
        </a:p>
      </dgm:t>
    </dgm:pt>
    <dgm:pt modelId="{E48A8546-1F16-4B2B-A761-40BA65AF932E}">
      <dgm:prSet phldrT="[Text]"/>
      <dgm:spPr/>
      <dgm:t>
        <a:bodyPr/>
        <a:lstStyle/>
        <a:p>
          <a:r>
            <a:rPr lang="en-US" dirty="0" smtClean="0"/>
            <a:t>The Individuals Behavior </a:t>
          </a:r>
          <a:endParaRPr lang="en-US" dirty="0"/>
        </a:p>
      </dgm:t>
    </dgm:pt>
    <dgm:pt modelId="{2D913A9D-2DF9-4EE9-9BE5-33773F91309B}" type="parTrans" cxnId="{0B86B9F6-6944-4548-A092-4448D2F7B2A8}">
      <dgm:prSet/>
      <dgm:spPr/>
      <dgm:t>
        <a:bodyPr/>
        <a:lstStyle/>
        <a:p>
          <a:endParaRPr lang="en-US"/>
        </a:p>
      </dgm:t>
    </dgm:pt>
    <dgm:pt modelId="{7B6525FF-2E7D-45E5-9C70-99CEF43B6075}" type="sibTrans" cxnId="{0B86B9F6-6944-4548-A092-4448D2F7B2A8}">
      <dgm:prSet/>
      <dgm:spPr/>
      <dgm:t>
        <a:bodyPr/>
        <a:lstStyle/>
        <a:p>
          <a:endParaRPr lang="en-US"/>
        </a:p>
      </dgm:t>
    </dgm:pt>
    <dgm:pt modelId="{94E08E47-2EF1-4639-A30E-C10191CAF716}">
      <dgm:prSet phldrT="[Text]"/>
      <dgm:spPr/>
      <dgm:t>
        <a:bodyPr/>
        <a:lstStyle/>
        <a:p>
          <a:r>
            <a:rPr lang="en-US" dirty="0" smtClean="0"/>
            <a:t>Human Behavior in Organizational Settings  </a:t>
          </a:r>
          <a:endParaRPr lang="en-US" dirty="0"/>
        </a:p>
      </dgm:t>
    </dgm:pt>
    <dgm:pt modelId="{FEBED15C-D760-4755-88C9-9FA3666B050B}" type="parTrans" cxnId="{99BDAF04-7D17-474C-ABD9-48200A60BCB3}">
      <dgm:prSet/>
      <dgm:spPr/>
      <dgm:t>
        <a:bodyPr/>
        <a:lstStyle/>
        <a:p>
          <a:endParaRPr lang="en-US"/>
        </a:p>
      </dgm:t>
    </dgm:pt>
    <dgm:pt modelId="{DE5F8815-3A15-4FA2-8CA6-43E76DF20EA8}" type="sibTrans" cxnId="{99BDAF04-7D17-474C-ABD9-48200A60BCB3}">
      <dgm:prSet/>
      <dgm:spPr/>
      <dgm:t>
        <a:bodyPr/>
        <a:lstStyle/>
        <a:p>
          <a:endParaRPr lang="en-US"/>
        </a:p>
      </dgm:t>
    </dgm:pt>
    <dgm:pt modelId="{B70BF15B-1DA8-4F21-8DCD-DB898DE42FF2}" type="pres">
      <dgm:prSet presAssocID="{C7BCC683-CE56-4967-A000-293B7FAD6C91}" presName="composite" presStyleCnt="0">
        <dgm:presLayoutVars>
          <dgm:chMax val="3"/>
          <dgm:animLvl val="lvl"/>
          <dgm:resizeHandles val="exact"/>
        </dgm:presLayoutVars>
      </dgm:prSet>
      <dgm:spPr/>
    </dgm:pt>
    <dgm:pt modelId="{48842BE0-8AF0-45D3-911A-A84C0466BEBC}" type="pres">
      <dgm:prSet presAssocID="{D7B16881-76CD-4956-BCA0-45B5318D52F3}" presName="gear1" presStyleLbl="node1" presStyleIdx="0" presStyleCnt="3">
        <dgm:presLayoutVars>
          <dgm:chMax val="1"/>
          <dgm:bulletEnabled val="1"/>
        </dgm:presLayoutVars>
      </dgm:prSet>
      <dgm:spPr/>
      <dgm:t>
        <a:bodyPr/>
        <a:lstStyle/>
        <a:p>
          <a:endParaRPr lang="en-US"/>
        </a:p>
      </dgm:t>
    </dgm:pt>
    <dgm:pt modelId="{F6E3B9C1-FC65-444F-8B98-F7527CEFD226}" type="pres">
      <dgm:prSet presAssocID="{D7B16881-76CD-4956-BCA0-45B5318D52F3}" presName="gear1srcNode" presStyleLbl="node1" presStyleIdx="0" presStyleCnt="3"/>
      <dgm:spPr/>
      <dgm:t>
        <a:bodyPr/>
        <a:lstStyle/>
        <a:p>
          <a:endParaRPr lang="en-US"/>
        </a:p>
      </dgm:t>
    </dgm:pt>
    <dgm:pt modelId="{1E553013-A729-4E97-9527-6B68C9DF669E}" type="pres">
      <dgm:prSet presAssocID="{D7B16881-76CD-4956-BCA0-45B5318D52F3}" presName="gear1dstNode" presStyleLbl="node1" presStyleIdx="0" presStyleCnt="3"/>
      <dgm:spPr/>
      <dgm:t>
        <a:bodyPr/>
        <a:lstStyle/>
        <a:p>
          <a:endParaRPr lang="en-US"/>
        </a:p>
      </dgm:t>
    </dgm:pt>
    <dgm:pt modelId="{96F60C8C-B868-4114-B16E-9E57CA5FC567}" type="pres">
      <dgm:prSet presAssocID="{E48A8546-1F16-4B2B-A761-40BA65AF932E}" presName="gear2" presStyleLbl="node1" presStyleIdx="1" presStyleCnt="3">
        <dgm:presLayoutVars>
          <dgm:chMax val="1"/>
          <dgm:bulletEnabled val="1"/>
        </dgm:presLayoutVars>
      </dgm:prSet>
      <dgm:spPr/>
      <dgm:t>
        <a:bodyPr/>
        <a:lstStyle/>
        <a:p>
          <a:endParaRPr lang="en-US"/>
        </a:p>
      </dgm:t>
    </dgm:pt>
    <dgm:pt modelId="{1AEFBBED-AB97-4947-9CF2-8BEE18E41288}" type="pres">
      <dgm:prSet presAssocID="{E48A8546-1F16-4B2B-A761-40BA65AF932E}" presName="gear2srcNode" presStyleLbl="node1" presStyleIdx="1" presStyleCnt="3"/>
      <dgm:spPr/>
      <dgm:t>
        <a:bodyPr/>
        <a:lstStyle/>
        <a:p>
          <a:endParaRPr lang="en-US"/>
        </a:p>
      </dgm:t>
    </dgm:pt>
    <dgm:pt modelId="{7E6236CA-A140-4B96-8098-FB27BFE274BA}" type="pres">
      <dgm:prSet presAssocID="{E48A8546-1F16-4B2B-A761-40BA65AF932E}" presName="gear2dstNode" presStyleLbl="node1" presStyleIdx="1" presStyleCnt="3"/>
      <dgm:spPr/>
      <dgm:t>
        <a:bodyPr/>
        <a:lstStyle/>
        <a:p>
          <a:endParaRPr lang="en-US"/>
        </a:p>
      </dgm:t>
    </dgm:pt>
    <dgm:pt modelId="{166BCFA0-C00B-44D4-B8D5-E85C49645B06}" type="pres">
      <dgm:prSet presAssocID="{94E08E47-2EF1-4639-A30E-C10191CAF716}" presName="gear3" presStyleLbl="node1" presStyleIdx="2" presStyleCnt="3"/>
      <dgm:spPr/>
      <dgm:t>
        <a:bodyPr/>
        <a:lstStyle/>
        <a:p>
          <a:endParaRPr lang="en-US"/>
        </a:p>
      </dgm:t>
    </dgm:pt>
    <dgm:pt modelId="{E1B75558-9091-49DE-8E0E-D2ED24D56789}" type="pres">
      <dgm:prSet presAssocID="{94E08E47-2EF1-4639-A30E-C10191CAF716}" presName="gear3tx" presStyleLbl="node1" presStyleIdx="2" presStyleCnt="3">
        <dgm:presLayoutVars>
          <dgm:chMax val="1"/>
          <dgm:bulletEnabled val="1"/>
        </dgm:presLayoutVars>
      </dgm:prSet>
      <dgm:spPr/>
      <dgm:t>
        <a:bodyPr/>
        <a:lstStyle/>
        <a:p>
          <a:endParaRPr lang="en-US"/>
        </a:p>
      </dgm:t>
    </dgm:pt>
    <dgm:pt modelId="{B4D0F5F8-563C-440F-A00B-B5262BE08E21}" type="pres">
      <dgm:prSet presAssocID="{94E08E47-2EF1-4639-A30E-C10191CAF716}" presName="gear3srcNode" presStyleLbl="node1" presStyleIdx="2" presStyleCnt="3"/>
      <dgm:spPr/>
      <dgm:t>
        <a:bodyPr/>
        <a:lstStyle/>
        <a:p>
          <a:endParaRPr lang="en-US"/>
        </a:p>
      </dgm:t>
    </dgm:pt>
    <dgm:pt modelId="{92FF51CC-6B88-48C4-A442-DD24562B95F5}" type="pres">
      <dgm:prSet presAssocID="{94E08E47-2EF1-4639-A30E-C10191CAF716}" presName="gear3dstNode" presStyleLbl="node1" presStyleIdx="2" presStyleCnt="3"/>
      <dgm:spPr/>
      <dgm:t>
        <a:bodyPr/>
        <a:lstStyle/>
        <a:p>
          <a:endParaRPr lang="en-US"/>
        </a:p>
      </dgm:t>
    </dgm:pt>
    <dgm:pt modelId="{A7B38416-5C17-4C93-B916-675EED4196F1}" type="pres">
      <dgm:prSet presAssocID="{C1DBB44A-EEFA-4736-8299-0D15EBA657E5}" presName="connector1" presStyleLbl="sibTrans2D1" presStyleIdx="0" presStyleCnt="3"/>
      <dgm:spPr/>
      <dgm:t>
        <a:bodyPr/>
        <a:lstStyle/>
        <a:p>
          <a:endParaRPr lang="en-US"/>
        </a:p>
      </dgm:t>
    </dgm:pt>
    <dgm:pt modelId="{158B78F1-3AC5-44B5-AD78-2E7364C730F9}" type="pres">
      <dgm:prSet presAssocID="{7B6525FF-2E7D-45E5-9C70-99CEF43B6075}" presName="connector2" presStyleLbl="sibTrans2D1" presStyleIdx="1" presStyleCnt="3"/>
      <dgm:spPr/>
      <dgm:t>
        <a:bodyPr/>
        <a:lstStyle/>
        <a:p>
          <a:endParaRPr lang="en-US"/>
        </a:p>
      </dgm:t>
    </dgm:pt>
    <dgm:pt modelId="{2DF674B3-7C1D-473D-B87F-39772AEED40B}" type="pres">
      <dgm:prSet presAssocID="{DE5F8815-3A15-4FA2-8CA6-43E76DF20EA8}" presName="connector3" presStyleLbl="sibTrans2D1" presStyleIdx="2" presStyleCnt="3"/>
      <dgm:spPr/>
      <dgm:t>
        <a:bodyPr/>
        <a:lstStyle/>
        <a:p>
          <a:endParaRPr lang="en-US"/>
        </a:p>
      </dgm:t>
    </dgm:pt>
  </dgm:ptLst>
  <dgm:cxnLst>
    <dgm:cxn modelId="{3E88C4DB-D73C-4C1C-859A-EE22D762C2C4}" type="presOf" srcId="{D7B16881-76CD-4956-BCA0-45B5318D52F3}" destId="{F6E3B9C1-FC65-444F-8B98-F7527CEFD226}" srcOrd="1" destOrd="0" presId="urn:microsoft.com/office/officeart/2005/8/layout/gear1"/>
    <dgm:cxn modelId="{5B811669-803A-419B-9762-5BB59DD8647E}" type="presOf" srcId="{E48A8546-1F16-4B2B-A761-40BA65AF932E}" destId="{7E6236CA-A140-4B96-8098-FB27BFE274BA}" srcOrd="2" destOrd="0" presId="urn:microsoft.com/office/officeart/2005/8/layout/gear1"/>
    <dgm:cxn modelId="{20D59CFB-59BB-4C3B-8C41-4F77DDF34CD5}" type="presOf" srcId="{D7B16881-76CD-4956-BCA0-45B5318D52F3}" destId="{48842BE0-8AF0-45D3-911A-A84C0466BEBC}" srcOrd="0" destOrd="0" presId="urn:microsoft.com/office/officeart/2005/8/layout/gear1"/>
    <dgm:cxn modelId="{5987B503-AF7F-4A86-B41D-7C8A4CFD8508}" type="presOf" srcId="{7B6525FF-2E7D-45E5-9C70-99CEF43B6075}" destId="{158B78F1-3AC5-44B5-AD78-2E7364C730F9}" srcOrd="0" destOrd="0" presId="urn:microsoft.com/office/officeart/2005/8/layout/gear1"/>
    <dgm:cxn modelId="{0B86B9F6-6944-4548-A092-4448D2F7B2A8}" srcId="{C7BCC683-CE56-4967-A000-293B7FAD6C91}" destId="{E48A8546-1F16-4B2B-A761-40BA65AF932E}" srcOrd="1" destOrd="0" parTransId="{2D913A9D-2DF9-4EE9-9BE5-33773F91309B}" sibTransId="{7B6525FF-2E7D-45E5-9C70-99CEF43B6075}"/>
    <dgm:cxn modelId="{71347F60-64AA-41A7-B58C-A27C43CC3D2F}" type="presOf" srcId="{94E08E47-2EF1-4639-A30E-C10191CAF716}" destId="{92FF51CC-6B88-48C4-A442-DD24562B95F5}" srcOrd="3" destOrd="0" presId="urn:microsoft.com/office/officeart/2005/8/layout/gear1"/>
    <dgm:cxn modelId="{A58F2E27-B5AB-4999-ACA0-111FEB535EB7}" type="presOf" srcId="{C1DBB44A-EEFA-4736-8299-0D15EBA657E5}" destId="{A7B38416-5C17-4C93-B916-675EED4196F1}" srcOrd="0" destOrd="0" presId="urn:microsoft.com/office/officeart/2005/8/layout/gear1"/>
    <dgm:cxn modelId="{B8829276-A81F-49E9-8684-739A5E12D60B}" type="presOf" srcId="{E48A8546-1F16-4B2B-A761-40BA65AF932E}" destId="{96F60C8C-B868-4114-B16E-9E57CA5FC567}" srcOrd="0" destOrd="0" presId="urn:microsoft.com/office/officeart/2005/8/layout/gear1"/>
    <dgm:cxn modelId="{C500EDC1-2F4D-43EE-948A-520B77FE841A}" type="presOf" srcId="{C7BCC683-CE56-4967-A000-293B7FAD6C91}" destId="{B70BF15B-1DA8-4F21-8DCD-DB898DE42FF2}" srcOrd="0" destOrd="0" presId="urn:microsoft.com/office/officeart/2005/8/layout/gear1"/>
    <dgm:cxn modelId="{AC3E8FFD-9BA9-48A9-A522-C0D410DBCAE9}" type="presOf" srcId="{94E08E47-2EF1-4639-A30E-C10191CAF716}" destId="{E1B75558-9091-49DE-8E0E-D2ED24D56789}" srcOrd="1" destOrd="0" presId="urn:microsoft.com/office/officeart/2005/8/layout/gear1"/>
    <dgm:cxn modelId="{B70E79B1-24CF-494A-9A34-360F1FED1EBB}" srcId="{C7BCC683-CE56-4967-A000-293B7FAD6C91}" destId="{D7B16881-76CD-4956-BCA0-45B5318D52F3}" srcOrd="0" destOrd="0" parTransId="{174A1ADE-D171-41E1-A395-1F62E0BCCAEB}" sibTransId="{C1DBB44A-EEFA-4736-8299-0D15EBA657E5}"/>
    <dgm:cxn modelId="{99BDAF04-7D17-474C-ABD9-48200A60BCB3}" srcId="{C7BCC683-CE56-4967-A000-293B7FAD6C91}" destId="{94E08E47-2EF1-4639-A30E-C10191CAF716}" srcOrd="2" destOrd="0" parTransId="{FEBED15C-D760-4755-88C9-9FA3666B050B}" sibTransId="{DE5F8815-3A15-4FA2-8CA6-43E76DF20EA8}"/>
    <dgm:cxn modelId="{474F98D0-A7B3-42C4-B99A-FEEE9BF0E9CA}" type="presOf" srcId="{D7B16881-76CD-4956-BCA0-45B5318D52F3}" destId="{1E553013-A729-4E97-9527-6B68C9DF669E}" srcOrd="2" destOrd="0" presId="urn:microsoft.com/office/officeart/2005/8/layout/gear1"/>
    <dgm:cxn modelId="{4FF64B45-F9D7-4721-B6B2-705D5EC81CD9}" type="presOf" srcId="{E48A8546-1F16-4B2B-A761-40BA65AF932E}" destId="{1AEFBBED-AB97-4947-9CF2-8BEE18E41288}" srcOrd="1" destOrd="0" presId="urn:microsoft.com/office/officeart/2005/8/layout/gear1"/>
    <dgm:cxn modelId="{45524E76-C2DB-4153-974C-6D1AC4C91B01}" type="presOf" srcId="{94E08E47-2EF1-4639-A30E-C10191CAF716}" destId="{166BCFA0-C00B-44D4-B8D5-E85C49645B06}" srcOrd="0" destOrd="0" presId="urn:microsoft.com/office/officeart/2005/8/layout/gear1"/>
    <dgm:cxn modelId="{4D994B89-B320-49C3-A1AC-385ECD0C27F9}" type="presOf" srcId="{DE5F8815-3A15-4FA2-8CA6-43E76DF20EA8}" destId="{2DF674B3-7C1D-473D-B87F-39772AEED40B}" srcOrd="0" destOrd="0" presId="urn:microsoft.com/office/officeart/2005/8/layout/gear1"/>
    <dgm:cxn modelId="{C488533C-69A7-4044-8A56-24EB10B9812B}" type="presOf" srcId="{94E08E47-2EF1-4639-A30E-C10191CAF716}" destId="{B4D0F5F8-563C-440F-A00B-B5262BE08E21}" srcOrd="2" destOrd="0" presId="urn:microsoft.com/office/officeart/2005/8/layout/gear1"/>
    <dgm:cxn modelId="{DDCA8EBA-6BF6-49EB-8CD3-087566731673}" type="presParOf" srcId="{B70BF15B-1DA8-4F21-8DCD-DB898DE42FF2}" destId="{48842BE0-8AF0-45D3-911A-A84C0466BEBC}" srcOrd="0" destOrd="0" presId="urn:microsoft.com/office/officeart/2005/8/layout/gear1"/>
    <dgm:cxn modelId="{FDB6C30D-D0D6-43B4-B9F3-421683809F8B}" type="presParOf" srcId="{B70BF15B-1DA8-4F21-8DCD-DB898DE42FF2}" destId="{F6E3B9C1-FC65-444F-8B98-F7527CEFD226}" srcOrd="1" destOrd="0" presId="urn:microsoft.com/office/officeart/2005/8/layout/gear1"/>
    <dgm:cxn modelId="{CA2D69E1-F363-4D58-B552-316D01CBD05E}" type="presParOf" srcId="{B70BF15B-1DA8-4F21-8DCD-DB898DE42FF2}" destId="{1E553013-A729-4E97-9527-6B68C9DF669E}" srcOrd="2" destOrd="0" presId="urn:microsoft.com/office/officeart/2005/8/layout/gear1"/>
    <dgm:cxn modelId="{8F688C2F-522A-46D6-8D41-E4C3D5ED8845}" type="presParOf" srcId="{B70BF15B-1DA8-4F21-8DCD-DB898DE42FF2}" destId="{96F60C8C-B868-4114-B16E-9E57CA5FC567}" srcOrd="3" destOrd="0" presId="urn:microsoft.com/office/officeart/2005/8/layout/gear1"/>
    <dgm:cxn modelId="{C9B0EC5B-C2A2-4A5A-9D0B-89A112C4C2E9}" type="presParOf" srcId="{B70BF15B-1DA8-4F21-8DCD-DB898DE42FF2}" destId="{1AEFBBED-AB97-4947-9CF2-8BEE18E41288}" srcOrd="4" destOrd="0" presId="urn:microsoft.com/office/officeart/2005/8/layout/gear1"/>
    <dgm:cxn modelId="{1406AB70-46B5-4319-BA96-F787E346848E}" type="presParOf" srcId="{B70BF15B-1DA8-4F21-8DCD-DB898DE42FF2}" destId="{7E6236CA-A140-4B96-8098-FB27BFE274BA}" srcOrd="5" destOrd="0" presId="urn:microsoft.com/office/officeart/2005/8/layout/gear1"/>
    <dgm:cxn modelId="{41BB90B8-E297-4D6D-A465-30127362E76C}" type="presParOf" srcId="{B70BF15B-1DA8-4F21-8DCD-DB898DE42FF2}" destId="{166BCFA0-C00B-44D4-B8D5-E85C49645B06}" srcOrd="6" destOrd="0" presId="urn:microsoft.com/office/officeart/2005/8/layout/gear1"/>
    <dgm:cxn modelId="{4A95E225-AE81-48DF-A441-0A46C808BE45}" type="presParOf" srcId="{B70BF15B-1DA8-4F21-8DCD-DB898DE42FF2}" destId="{E1B75558-9091-49DE-8E0E-D2ED24D56789}" srcOrd="7" destOrd="0" presId="urn:microsoft.com/office/officeart/2005/8/layout/gear1"/>
    <dgm:cxn modelId="{7AC614BC-1267-45E1-B5CF-0C3D54FDED35}" type="presParOf" srcId="{B70BF15B-1DA8-4F21-8DCD-DB898DE42FF2}" destId="{B4D0F5F8-563C-440F-A00B-B5262BE08E21}" srcOrd="8" destOrd="0" presId="urn:microsoft.com/office/officeart/2005/8/layout/gear1"/>
    <dgm:cxn modelId="{03B3FAC8-9E03-4490-A228-BA93CA7983E6}" type="presParOf" srcId="{B70BF15B-1DA8-4F21-8DCD-DB898DE42FF2}" destId="{92FF51CC-6B88-48C4-A442-DD24562B95F5}" srcOrd="9" destOrd="0" presId="urn:microsoft.com/office/officeart/2005/8/layout/gear1"/>
    <dgm:cxn modelId="{AC7ED759-59E6-4460-A926-EF1E0E4E7323}" type="presParOf" srcId="{B70BF15B-1DA8-4F21-8DCD-DB898DE42FF2}" destId="{A7B38416-5C17-4C93-B916-675EED4196F1}" srcOrd="10" destOrd="0" presId="urn:microsoft.com/office/officeart/2005/8/layout/gear1"/>
    <dgm:cxn modelId="{7E11E7DD-3ADB-4834-AE50-9E51E5A90719}" type="presParOf" srcId="{B70BF15B-1DA8-4F21-8DCD-DB898DE42FF2}" destId="{158B78F1-3AC5-44B5-AD78-2E7364C730F9}" srcOrd="11" destOrd="0" presId="urn:microsoft.com/office/officeart/2005/8/layout/gear1"/>
    <dgm:cxn modelId="{25412DAE-8F06-477C-BB9D-F13B54EF261B}" type="presParOf" srcId="{B70BF15B-1DA8-4F21-8DCD-DB898DE42FF2}" destId="{2DF674B3-7C1D-473D-B87F-39772AEED40B}" srcOrd="12" destOrd="0" presId="urn:microsoft.com/office/officeart/2005/8/layout/gear1"/>
  </dgm:cxnLst>
  <dgm:bg/>
  <dgm:whole/>
</dgm:dataModel>
</file>

<file path=ppt/diagrams/data3.xml><?xml version="1.0" encoding="utf-8"?>
<dgm:dataModel xmlns:dgm="http://schemas.openxmlformats.org/drawingml/2006/diagram" xmlns:a="http://schemas.openxmlformats.org/drawingml/2006/main">
  <dgm:ptLst>
    <dgm:pt modelId="{87FF4F97-579C-441C-A339-21B5F9C8722A}"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B01C4C88-17DE-4BD2-BDCA-13F2F7BFF8EF}">
      <dgm:prSet phldrT="[Text]"/>
      <dgm:spPr/>
      <dgm:t>
        <a:bodyPr/>
        <a:lstStyle/>
        <a:p>
          <a:r>
            <a:rPr lang="en-US" dirty="0" smtClean="0"/>
            <a:t>OB </a:t>
          </a:r>
          <a:endParaRPr lang="en-US" dirty="0"/>
        </a:p>
      </dgm:t>
    </dgm:pt>
    <dgm:pt modelId="{56DCB0C1-D29E-4CB1-AA2F-154FD0FA0AD8}" type="parTrans" cxnId="{E26D42FD-BFF3-48B9-B735-132AFBC3F3FF}">
      <dgm:prSet/>
      <dgm:spPr/>
      <dgm:t>
        <a:bodyPr/>
        <a:lstStyle/>
        <a:p>
          <a:endParaRPr lang="en-US"/>
        </a:p>
      </dgm:t>
    </dgm:pt>
    <dgm:pt modelId="{F6EB6718-4656-49FF-A5FC-87199D0DA9C1}" type="sibTrans" cxnId="{E26D42FD-BFF3-48B9-B735-132AFBC3F3FF}">
      <dgm:prSet/>
      <dgm:spPr/>
      <dgm:t>
        <a:bodyPr/>
        <a:lstStyle/>
        <a:p>
          <a:endParaRPr lang="en-US"/>
        </a:p>
      </dgm:t>
    </dgm:pt>
    <dgm:pt modelId="{BEB35EC4-FA9E-4579-A914-91A1B3167AC4}">
      <dgm:prSet phldrT="[Text]"/>
      <dgm:spPr/>
      <dgm:t>
        <a:bodyPr/>
        <a:lstStyle/>
        <a:p>
          <a:r>
            <a:rPr lang="en-US" dirty="0" smtClean="0"/>
            <a:t>People </a:t>
          </a:r>
          <a:endParaRPr lang="en-US" dirty="0"/>
        </a:p>
      </dgm:t>
    </dgm:pt>
    <dgm:pt modelId="{75B6B766-8634-4822-BF05-54D285E27F8C}" type="parTrans" cxnId="{9DAF7239-28F0-4F8D-A1F7-4285794C4A19}">
      <dgm:prSet/>
      <dgm:spPr/>
      <dgm:t>
        <a:bodyPr/>
        <a:lstStyle/>
        <a:p>
          <a:endParaRPr lang="en-US"/>
        </a:p>
      </dgm:t>
    </dgm:pt>
    <dgm:pt modelId="{7AF3B206-3C26-45C0-BE53-94D7ADA9D47E}" type="sibTrans" cxnId="{9DAF7239-28F0-4F8D-A1F7-4285794C4A19}">
      <dgm:prSet/>
      <dgm:spPr/>
      <dgm:t>
        <a:bodyPr/>
        <a:lstStyle/>
        <a:p>
          <a:endParaRPr lang="en-US"/>
        </a:p>
      </dgm:t>
    </dgm:pt>
    <dgm:pt modelId="{4459AE65-A4E6-43F2-8D9F-6530022E237A}">
      <dgm:prSet phldrT="[Text]"/>
      <dgm:spPr/>
      <dgm:t>
        <a:bodyPr/>
        <a:lstStyle/>
        <a:p>
          <a:r>
            <a:rPr lang="en-US" dirty="0" smtClean="0"/>
            <a:t>Structure </a:t>
          </a:r>
          <a:endParaRPr lang="en-US" dirty="0"/>
        </a:p>
      </dgm:t>
    </dgm:pt>
    <dgm:pt modelId="{57F84E15-7F9C-4C23-A916-494A867A1E7B}" type="parTrans" cxnId="{304E868C-3B6A-42F0-831E-C1CF2E340DB0}">
      <dgm:prSet/>
      <dgm:spPr/>
      <dgm:t>
        <a:bodyPr/>
        <a:lstStyle/>
        <a:p>
          <a:endParaRPr lang="en-US"/>
        </a:p>
      </dgm:t>
    </dgm:pt>
    <dgm:pt modelId="{3743BDA9-CE3A-414F-81C3-A1837F5AC868}" type="sibTrans" cxnId="{304E868C-3B6A-42F0-831E-C1CF2E340DB0}">
      <dgm:prSet/>
      <dgm:spPr/>
      <dgm:t>
        <a:bodyPr/>
        <a:lstStyle/>
        <a:p>
          <a:endParaRPr lang="en-US"/>
        </a:p>
      </dgm:t>
    </dgm:pt>
    <dgm:pt modelId="{E6C56DE6-38DD-46E6-8E82-492B0A22F27B}">
      <dgm:prSet phldrT="[Text]"/>
      <dgm:spPr/>
      <dgm:t>
        <a:bodyPr/>
        <a:lstStyle/>
        <a:p>
          <a:r>
            <a:rPr lang="en-US" dirty="0" smtClean="0"/>
            <a:t>Technology </a:t>
          </a:r>
          <a:endParaRPr lang="en-US" dirty="0"/>
        </a:p>
      </dgm:t>
    </dgm:pt>
    <dgm:pt modelId="{B469834E-FCBA-4C98-A227-E853AD21E9FF}" type="parTrans" cxnId="{2FE7FBCB-58DC-4F0A-944B-974A675020EE}">
      <dgm:prSet/>
      <dgm:spPr/>
      <dgm:t>
        <a:bodyPr/>
        <a:lstStyle/>
        <a:p>
          <a:endParaRPr lang="en-US"/>
        </a:p>
      </dgm:t>
    </dgm:pt>
    <dgm:pt modelId="{D4C6E4CE-292A-40A5-A536-F86885E1125D}" type="sibTrans" cxnId="{2FE7FBCB-58DC-4F0A-944B-974A675020EE}">
      <dgm:prSet/>
      <dgm:spPr/>
      <dgm:t>
        <a:bodyPr/>
        <a:lstStyle/>
        <a:p>
          <a:endParaRPr lang="en-US"/>
        </a:p>
      </dgm:t>
    </dgm:pt>
    <dgm:pt modelId="{661A0578-F6F3-4F15-844B-B92C0912C0C1}">
      <dgm:prSet phldrT="[Text]"/>
      <dgm:spPr/>
      <dgm:t>
        <a:bodyPr/>
        <a:lstStyle/>
        <a:p>
          <a:r>
            <a:rPr lang="en-US" dirty="0" smtClean="0"/>
            <a:t>Environment </a:t>
          </a:r>
          <a:endParaRPr lang="en-US" dirty="0"/>
        </a:p>
      </dgm:t>
    </dgm:pt>
    <dgm:pt modelId="{1F2BF02A-4CB8-4195-B67F-0201951A6B4F}" type="parTrans" cxnId="{17E366A7-B74F-4D0A-B7DB-9988CF50F63F}">
      <dgm:prSet/>
      <dgm:spPr/>
      <dgm:t>
        <a:bodyPr/>
        <a:lstStyle/>
        <a:p>
          <a:endParaRPr lang="en-US"/>
        </a:p>
      </dgm:t>
    </dgm:pt>
    <dgm:pt modelId="{4B769131-C267-415B-AC5F-1571DCC8A534}" type="sibTrans" cxnId="{17E366A7-B74F-4D0A-B7DB-9988CF50F63F}">
      <dgm:prSet/>
      <dgm:spPr/>
      <dgm:t>
        <a:bodyPr/>
        <a:lstStyle/>
        <a:p>
          <a:endParaRPr lang="en-US"/>
        </a:p>
      </dgm:t>
    </dgm:pt>
    <dgm:pt modelId="{9EFB884D-5AD0-4D52-92B9-F9F04C56D812}" type="pres">
      <dgm:prSet presAssocID="{87FF4F97-579C-441C-A339-21B5F9C8722A}" presName="cycle" presStyleCnt="0">
        <dgm:presLayoutVars>
          <dgm:chMax val="1"/>
          <dgm:dir/>
          <dgm:animLvl val="ctr"/>
          <dgm:resizeHandles val="exact"/>
        </dgm:presLayoutVars>
      </dgm:prSet>
      <dgm:spPr/>
      <dgm:t>
        <a:bodyPr/>
        <a:lstStyle/>
        <a:p>
          <a:endParaRPr lang="en-US"/>
        </a:p>
      </dgm:t>
    </dgm:pt>
    <dgm:pt modelId="{4AB551DF-6CDC-438B-A239-068170E4A3DE}" type="pres">
      <dgm:prSet presAssocID="{B01C4C88-17DE-4BD2-BDCA-13F2F7BFF8EF}" presName="centerShape" presStyleLbl="node0" presStyleIdx="0" presStyleCnt="1"/>
      <dgm:spPr/>
      <dgm:t>
        <a:bodyPr/>
        <a:lstStyle/>
        <a:p>
          <a:endParaRPr lang="en-US"/>
        </a:p>
      </dgm:t>
    </dgm:pt>
    <dgm:pt modelId="{01369C39-9864-4AA3-8E60-A667F98161B3}" type="pres">
      <dgm:prSet presAssocID="{75B6B766-8634-4822-BF05-54D285E27F8C}" presName="Name9" presStyleLbl="parChTrans1D2" presStyleIdx="0" presStyleCnt="4"/>
      <dgm:spPr/>
      <dgm:t>
        <a:bodyPr/>
        <a:lstStyle/>
        <a:p>
          <a:endParaRPr lang="en-US"/>
        </a:p>
      </dgm:t>
    </dgm:pt>
    <dgm:pt modelId="{2DFB4EED-2BA3-4102-A71B-1A4FCDBA0E0A}" type="pres">
      <dgm:prSet presAssocID="{75B6B766-8634-4822-BF05-54D285E27F8C}" presName="connTx" presStyleLbl="parChTrans1D2" presStyleIdx="0" presStyleCnt="4"/>
      <dgm:spPr/>
      <dgm:t>
        <a:bodyPr/>
        <a:lstStyle/>
        <a:p>
          <a:endParaRPr lang="en-US"/>
        </a:p>
      </dgm:t>
    </dgm:pt>
    <dgm:pt modelId="{67E2E912-8DB5-4CD2-9A39-A039CA4079F3}" type="pres">
      <dgm:prSet presAssocID="{BEB35EC4-FA9E-4579-A914-91A1B3167AC4}" presName="node" presStyleLbl="node1" presStyleIdx="0" presStyleCnt="4">
        <dgm:presLayoutVars>
          <dgm:bulletEnabled val="1"/>
        </dgm:presLayoutVars>
      </dgm:prSet>
      <dgm:spPr/>
      <dgm:t>
        <a:bodyPr/>
        <a:lstStyle/>
        <a:p>
          <a:endParaRPr lang="en-US"/>
        </a:p>
      </dgm:t>
    </dgm:pt>
    <dgm:pt modelId="{236DEE7B-9D7E-4D9B-B92F-FD6A1573AA9E}" type="pres">
      <dgm:prSet presAssocID="{57F84E15-7F9C-4C23-A916-494A867A1E7B}" presName="Name9" presStyleLbl="parChTrans1D2" presStyleIdx="1" presStyleCnt="4"/>
      <dgm:spPr/>
      <dgm:t>
        <a:bodyPr/>
        <a:lstStyle/>
        <a:p>
          <a:endParaRPr lang="en-US"/>
        </a:p>
      </dgm:t>
    </dgm:pt>
    <dgm:pt modelId="{8069A7C1-7269-4731-BE61-81791019C7C0}" type="pres">
      <dgm:prSet presAssocID="{57F84E15-7F9C-4C23-A916-494A867A1E7B}" presName="connTx" presStyleLbl="parChTrans1D2" presStyleIdx="1" presStyleCnt="4"/>
      <dgm:spPr/>
      <dgm:t>
        <a:bodyPr/>
        <a:lstStyle/>
        <a:p>
          <a:endParaRPr lang="en-US"/>
        </a:p>
      </dgm:t>
    </dgm:pt>
    <dgm:pt modelId="{31F62E68-A7D7-4907-8980-B2E3387537A4}" type="pres">
      <dgm:prSet presAssocID="{4459AE65-A4E6-43F2-8D9F-6530022E237A}" presName="node" presStyleLbl="node1" presStyleIdx="1" presStyleCnt="4">
        <dgm:presLayoutVars>
          <dgm:bulletEnabled val="1"/>
        </dgm:presLayoutVars>
      </dgm:prSet>
      <dgm:spPr/>
      <dgm:t>
        <a:bodyPr/>
        <a:lstStyle/>
        <a:p>
          <a:endParaRPr lang="en-US"/>
        </a:p>
      </dgm:t>
    </dgm:pt>
    <dgm:pt modelId="{100B4D0E-B517-4FD2-B0CF-CFEE6B7FF425}" type="pres">
      <dgm:prSet presAssocID="{B469834E-FCBA-4C98-A227-E853AD21E9FF}" presName="Name9" presStyleLbl="parChTrans1D2" presStyleIdx="2" presStyleCnt="4"/>
      <dgm:spPr/>
      <dgm:t>
        <a:bodyPr/>
        <a:lstStyle/>
        <a:p>
          <a:endParaRPr lang="en-US"/>
        </a:p>
      </dgm:t>
    </dgm:pt>
    <dgm:pt modelId="{566C372E-4364-4341-9BE1-9A5C7A3FBAE2}" type="pres">
      <dgm:prSet presAssocID="{B469834E-FCBA-4C98-A227-E853AD21E9FF}" presName="connTx" presStyleLbl="parChTrans1D2" presStyleIdx="2" presStyleCnt="4"/>
      <dgm:spPr/>
      <dgm:t>
        <a:bodyPr/>
        <a:lstStyle/>
        <a:p>
          <a:endParaRPr lang="en-US"/>
        </a:p>
      </dgm:t>
    </dgm:pt>
    <dgm:pt modelId="{CE96E29E-0E80-43CD-9313-E956304012FD}" type="pres">
      <dgm:prSet presAssocID="{E6C56DE6-38DD-46E6-8E82-492B0A22F27B}" presName="node" presStyleLbl="node1" presStyleIdx="2" presStyleCnt="4">
        <dgm:presLayoutVars>
          <dgm:bulletEnabled val="1"/>
        </dgm:presLayoutVars>
      </dgm:prSet>
      <dgm:spPr/>
      <dgm:t>
        <a:bodyPr/>
        <a:lstStyle/>
        <a:p>
          <a:endParaRPr lang="en-US"/>
        </a:p>
      </dgm:t>
    </dgm:pt>
    <dgm:pt modelId="{B6E6ADDC-DF25-4080-8331-A14E0DB6EBDA}" type="pres">
      <dgm:prSet presAssocID="{1F2BF02A-4CB8-4195-B67F-0201951A6B4F}" presName="Name9" presStyleLbl="parChTrans1D2" presStyleIdx="3" presStyleCnt="4"/>
      <dgm:spPr/>
      <dgm:t>
        <a:bodyPr/>
        <a:lstStyle/>
        <a:p>
          <a:endParaRPr lang="en-US"/>
        </a:p>
      </dgm:t>
    </dgm:pt>
    <dgm:pt modelId="{A349FC68-DE6F-4314-B424-BB3AA431F71D}" type="pres">
      <dgm:prSet presAssocID="{1F2BF02A-4CB8-4195-B67F-0201951A6B4F}" presName="connTx" presStyleLbl="parChTrans1D2" presStyleIdx="3" presStyleCnt="4"/>
      <dgm:spPr/>
      <dgm:t>
        <a:bodyPr/>
        <a:lstStyle/>
        <a:p>
          <a:endParaRPr lang="en-US"/>
        </a:p>
      </dgm:t>
    </dgm:pt>
    <dgm:pt modelId="{49BADA99-91A0-47C8-8FB3-EF3CDCDE6825}" type="pres">
      <dgm:prSet presAssocID="{661A0578-F6F3-4F15-844B-B92C0912C0C1}" presName="node" presStyleLbl="node1" presStyleIdx="3" presStyleCnt="4">
        <dgm:presLayoutVars>
          <dgm:bulletEnabled val="1"/>
        </dgm:presLayoutVars>
      </dgm:prSet>
      <dgm:spPr/>
      <dgm:t>
        <a:bodyPr/>
        <a:lstStyle/>
        <a:p>
          <a:endParaRPr lang="en-US"/>
        </a:p>
      </dgm:t>
    </dgm:pt>
  </dgm:ptLst>
  <dgm:cxnLst>
    <dgm:cxn modelId="{304E868C-3B6A-42F0-831E-C1CF2E340DB0}" srcId="{B01C4C88-17DE-4BD2-BDCA-13F2F7BFF8EF}" destId="{4459AE65-A4E6-43F2-8D9F-6530022E237A}" srcOrd="1" destOrd="0" parTransId="{57F84E15-7F9C-4C23-A916-494A867A1E7B}" sibTransId="{3743BDA9-CE3A-414F-81C3-A1837F5AC868}"/>
    <dgm:cxn modelId="{8A0603F2-5F75-4CEF-B339-10730B8B0772}" type="presOf" srcId="{B469834E-FCBA-4C98-A227-E853AD21E9FF}" destId="{566C372E-4364-4341-9BE1-9A5C7A3FBAE2}" srcOrd="1" destOrd="0" presId="urn:microsoft.com/office/officeart/2005/8/layout/radial1"/>
    <dgm:cxn modelId="{48578499-FF2D-4289-8E0D-DB79FF457E9E}" type="presOf" srcId="{1F2BF02A-4CB8-4195-B67F-0201951A6B4F}" destId="{A349FC68-DE6F-4314-B424-BB3AA431F71D}" srcOrd="1" destOrd="0" presId="urn:microsoft.com/office/officeart/2005/8/layout/radial1"/>
    <dgm:cxn modelId="{9DAF7239-28F0-4F8D-A1F7-4285794C4A19}" srcId="{B01C4C88-17DE-4BD2-BDCA-13F2F7BFF8EF}" destId="{BEB35EC4-FA9E-4579-A914-91A1B3167AC4}" srcOrd="0" destOrd="0" parTransId="{75B6B766-8634-4822-BF05-54D285E27F8C}" sibTransId="{7AF3B206-3C26-45C0-BE53-94D7ADA9D47E}"/>
    <dgm:cxn modelId="{E26D42FD-BFF3-48B9-B735-132AFBC3F3FF}" srcId="{87FF4F97-579C-441C-A339-21B5F9C8722A}" destId="{B01C4C88-17DE-4BD2-BDCA-13F2F7BFF8EF}" srcOrd="0" destOrd="0" parTransId="{56DCB0C1-D29E-4CB1-AA2F-154FD0FA0AD8}" sibTransId="{F6EB6718-4656-49FF-A5FC-87199D0DA9C1}"/>
    <dgm:cxn modelId="{A28C21EB-9F90-4337-8CCA-71F01E0CB34A}" type="presOf" srcId="{E6C56DE6-38DD-46E6-8E82-492B0A22F27B}" destId="{CE96E29E-0E80-43CD-9313-E956304012FD}" srcOrd="0" destOrd="0" presId="urn:microsoft.com/office/officeart/2005/8/layout/radial1"/>
    <dgm:cxn modelId="{D6100C02-E02C-495D-A50F-586CA76A1E1C}" type="presOf" srcId="{B01C4C88-17DE-4BD2-BDCA-13F2F7BFF8EF}" destId="{4AB551DF-6CDC-438B-A239-068170E4A3DE}" srcOrd="0" destOrd="0" presId="urn:microsoft.com/office/officeart/2005/8/layout/radial1"/>
    <dgm:cxn modelId="{0D48C736-C9D0-4416-AF21-6FE98BEA2FD2}" type="presOf" srcId="{57F84E15-7F9C-4C23-A916-494A867A1E7B}" destId="{236DEE7B-9D7E-4D9B-B92F-FD6A1573AA9E}" srcOrd="0" destOrd="0" presId="urn:microsoft.com/office/officeart/2005/8/layout/radial1"/>
    <dgm:cxn modelId="{1EB484BE-9007-4911-B843-E9D5C3F81880}" type="presOf" srcId="{B469834E-FCBA-4C98-A227-E853AD21E9FF}" destId="{100B4D0E-B517-4FD2-B0CF-CFEE6B7FF425}" srcOrd="0" destOrd="0" presId="urn:microsoft.com/office/officeart/2005/8/layout/radial1"/>
    <dgm:cxn modelId="{17E366A7-B74F-4D0A-B7DB-9988CF50F63F}" srcId="{B01C4C88-17DE-4BD2-BDCA-13F2F7BFF8EF}" destId="{661A0578-F6F3-4F15-844B-B92C0912C0C1}" srcOrd="3" destOrd="0" parTransId="{1F2BF02A-4CB8-4195-B67F-0201951A6B4F}" sibTransId="{4B769131-C267-415B-AC5F-1571DCC8A534}"/>
    <dgm:cxn modelId="{FB643A93-B2F2-412C-A1D7-3DBC98585914}" type="presOf" srcId="{661A0578-F6F3-4F15-844B-B92C0912C0C1}" destId="{49BADA99-91A0-47C8-8FB3-EF3CDCDE6825}" srcOrd="0" destOrd="0" presId="urn:microsoft.com/office/officeart/2005/8/layout/radial1"/>
    <dgm:cxn modelId="{F98B9FE7-B076-4C59-9654-C3586C4206A2}" type="presOf" srcId="{BEB35EC4-FA9E-4579-A914-91A1B3167AC4}" destId="{67E2E912-8DB5-4CD2-9A39-A039CA4079F3}" srcOrd="0" destOrd="0" presId="urn:microsoft.com/office/officeart/2005/8/layout/radial1"/>
    <dgm:cxn modelId="{FF34C629-C67B-4232-AB0B-200B8F3D0861}" type="presOf" srcId="{57F84E15-7F9C-4C23-A916-494A867A1E7B}" destId="{8069A7C1-7269-4731-BE61-81791019C7C0}" srcOrd="1" destOrd="0" presId="urn:microsoft.com/office/officeart/2005/8/layout/radial1"/>
    <dgm:cxn modelId="{23FE6CA9-6A87-4C86-94D2-2210C84BFC1B}" type="presOf" srcId="{4459AE65-A4E6-43F2-8D9F-6530022E237A}" destId="{31F62E68-A7D7-4907-8980-B2E3387537A4}" srcOrd="0" destOrd="0" presId="urn:microsoft.com/office/officeart/2005/8/layout/radial1"/>
    <dgm:cxn modelId="{A7A7A0AA-6FED-4C5F-8D78-993984AC2063}" type="presOf" srcId="{75B6B766-8634-4822-BF05-54D285E27F8C}" destId="{2DFB4EED-2BA3-4102-A71B-1A4FCDBA0E0A}" srcOrd="1" destOrd="0" presId="urn:microsoft.com/office/officeart/2005/8/layout/radial1"/>
    <dgm:cxn modelId="{41181A16-D31A-4ABB-8323-FA32211E494F}" type="presOf" srcId="{87FF4F97-579C-441C-A339-21B5F9C8722A}" destId="{9EFB884D-5AD0-4D52-92B9-F9F04C56D812}" srcOrd="0" destOrd="0" presId="urn:microsoft.com/office/officeart/2005/8/layout/radial1"/>
    <dgm:cxn modelId="{1C23C820-E1CB-4BBE-B987-66CE1A6520B0}" type="presOf" srcId="{1F2BF02A-4CB8-4195-B67F-0201951A6B4F}" destId="{B6E6ADDC-DF25-4080-8331-A14E0DB6EBDA}" srcOrd="0" destOrd="0" presId="urn:microsoft.com/office/officeart/2005/8/layout/radial1"/>
    <dgm:cxn modelId="{2FE7FBCB-58DC-4F0A-944B-974A675020EE}" srcId="{B01C4C88-17DE-4BD2-BDCA-13F2F7BFF8EF}" destId="{E6C56DE6-38DD-46E6-8E82-492B0A22F27B}" srcOrd="2" destOrd="0" parTransId="{B469834E-FCBA-4C98-A227-E853AD21E9FF}" sibTransId="{D4C6E4CE-292A-40A5-A536-F86885E1125D}"/>
    <dgm:cxn modelId="{6B4A6D56-860C-4A68-BB30-0EC020F62B6E}" type="presOf" srcId="{75B6B766-8634-4822-BF05-54D285E27F8C}" destId="{01369C39-9864-4AA3-8E60-A667F98161B3}" srcOrd="0" destOrd="0" presId="urn:microsoft.com/office/officeart/2005/8/layout/radial1"/>
    <dgm:cxn modelId="{396F7E25-D46C-458F-AE87-99C67CF0F0A8}" type="presParOf" srcId="{9EFB884D-5AD0-4D52-92B9-F9F04C56D812}" destId="{4AB551DF-6CDC-438B-A239-068170E4A3DE}" srcOrd="0" destOrd="0" presId="urn:microsoft.com/office/officeart/2005/8/layout/radial1"/>
    <dgm:cxn modelId="{B0338A4B-00D4-4B93-93A0-F935EE8BCEF0}" type="presParOf" srcId="{9EFB884D-5AD0-4D52-92B9-F9F04C56D812}" destId="{01369C39-9864-4AA3-8E60-A667F98161B3}" srcOrd="1" destOrd="0" presId="urn:microsoft.com/office/officeart/2005/8/layout/radial1"/>
    <dgm:cxn modelId="{1101614B-AEC7-4E56-8ED3-8D0B992E5288}" type="presParOf" srcId="{01369C39-9864-4AA3-8E60-A667F98161B3}" destId="{2DFB4EED-2BA3-4102-A71B-1A4FCDBA0E0A}" srcOrd="0" destOrd="0" presId="urn:microsoft.com/office/officeart/2005/8/layout/radial1"/>
    <dgm:cxn modelId="{8237D31E-B711-4A3A-BDBA-F8B4C8B82F1B}" type="presParOf" srcId="{9EFB884D-5AD0-4D52-92B9-F9F04C56D812}" destId="{67E2E912-8DB5-4CD2-9A39-A039CA4079F3}" srcOrd="2" destOrd="0" presId="urn:microsoft.com/office/officeart/2005/8/layout/radial1"/>
    <dgm:cxn modelId="{A67AA26A-AF77-4E0B-9C52-D639ADFE436F}" type="presParOf" srcId="{9EFB884D-5AD0-4D52-92B9-F9F04C56D812}" destId="{236DEE7B-9D7E-4D9B-B92F-FD6A1573AA9E}" srcOrd="3" destOrd="0" presId="urn:microsoft.com/office/officeart/2005/8/layout/radial1"/>
    <dgm:cxn modelId="{82C1C15A-E83E-48BE-A35B-8EF9700481E4}" type="presParOf" srcId="{236DEE7B-9D7E-4D9B-B92F-FD6A1573AA9E}" destId="{8069A7C1-7269-4731-BE61-81791019C7C0}" srcOrd="0" destOrd="0" presId="urn:microsoft.com/office/officeart/2005/8/layout/radial1"/>
    <dgm:cxn modelId="{956F1099-6256-4812-AB33-A70CA0720CCF}" type="presParOf" srcId="{9EFB884D-5AD0-4D52-92B9-F9F04C56D812}" destId="{31F62E68-A7D7-4907-8980-B2E3387537A4}" srcOrd="4" destOrd="0" presId="urn:microsoft.com/office/officeart/2005/8/layout/radial1"/>
    <dgm:cxn modelId="{ED6798D9-A1D4-4520-BDA5-9C8CC6E2E82D}" type="presParOf" srcId="{9EFB884D-5AD0-4D52-92B9-F9F04C56D812}" destId="{100B4D0E-B517-4FD2-B0CF-CFEE6B7FF425}" srcOrd="5" destOrd="0" presId="urn:microsoft.com/office/officeart/2005/8/layout/radial1"/>
    <dgm:cxn modelId="{F072CE01-D2C8-4DA9-BF29-F8CD0F568560}" type="presParOf" srcId="{100B4D0E-B517-4FD2-B0CF-CFEE6B7FF425}" destId="{566C372E-4364-4341-9BE1-9A5C7A3FBAE2}" srcOrd="0" destOrd="0" presId="urn:microsoft.com/office/officeart/2005/8/layout/radial1"/>
    <dgm:cxn modelId="{E7CD2CF1-8027-428D-AC52-EA1959657C0E}" type="presParOf" srcId="{9EFB884D-5AD0-4D52-92B9-F9F04C56D812}" destId="{CE96E29E-0E80-43CD-9313-E956304012FD}" srcOrd="6" destOrd="0" presId="urn:microsoft.com/office/officeart/2005/8/layout/radial1"/>
    <dgm:cxn modelId="{55B66239-CDA6-40E1-910D-FC57D82F9969}" type="presParOf" srcId="{9EFB884D-5AD0-4D52-92B9-F9F04C56D812}" destId="{B6E6ADDC-DF25-4080-8331-A14E0DB6EBDA}" srcOrd="7" destOrd="0" presId="urn:microsoft.com/office/officeart/2005/8/layout/radial1"/>
    <dgm:cxn modelId="{8CA79C32-138E-4A1F-A993-99FE1C222E5D}" type="presParOf" srcId="{B6E6ADDC-DF25-4080-8331-A14E0DB6EBDA}" destId="{A349FC68-DE6F-4314-B424-BB3AA431F71D}" srcOrd="0" destOrd="0" presId="urn:microsoft.com/office/officeart/2005/8/layout/radial1"/>
    <dgm:cxn modelId="{2D9B2A54-9237-43E5-8227-D60B730BAFAC}" type="presParOf" srcId="{9EFB884D-5AD0-4D52-92B9-F9F04C56D812}" destId="{49BADA99-91A0-47C8-8FB3-EF3CDCDE6825}" srcOrd="8" destOrd="0" presId="urn:microsoft.com/office/officeart/2005/8/layout/radial1"/>
  </dgm:cxnLst>
  <dgm:bg/>
  <dgm:whole/>
</dgm:dataModel>
</file>

<file path=ppt/diagrams/data4.xml><?xml version="1.0" encoding="utf-8"?>
<dgm:dataModel xmlns:dgm="http://schemas.openxmlformats.org/drawingml/2006/diagram" xmlns:a="http://schemas.openxmlformats.org/drawingml/2006/main">
  <dgm:ptLst>
    <dgm:pt modelId="{66D1DC80-0D21-41C0-B498-72D94246F6C4}"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97E500E3-51DD-43F1-A84D-B37E7B9C56D5}">
      <dgm:prSet phldrT="[Text]"/>
      <dgm:spPr/>
      <dgm:t>
        <a:bodyPr/>
        <a:lstStyle/>
        <a:p>
          <a:r>
            <a:rPr lang="en-US" dirty="0" smtClean="0"/>
            <a:t>Rationality </a:t>
          </a:r>
          <a:endParaRPr lang="en-US" dirty="0"/>
        </a:p>
      </dgm:t>
    </dgm:pt>
    <dgm:pt modelId="{3708F865-A767-4C83-AEDB-65D762D31DA2}" type="parTrans" cxnId="{03BFB3B9-A6DB-4E53-A361-97234C4BAFBD}">
      <dgm:prSet/>
      <dgm:spPr/>
      <dgm:t>
        <a:bodyPr/>
        <a:lstStyle/>
        <a:p>
          <a:endParaRPr lang="en-US"/>
        </a:p>
      </dgm:t>
    </dgm:pt>
    <dgm:pt modelId="{119AE29E-C3DF-43B3-9E9B-192F33DD9D65}" type="sibTrans" cxnId="{03BFB3B9-A6DB-4E53-A361-97234C4BAFBD}">
      <dgm:prSet/>
      <dgm:spPr/>
      <dgm:t>
        <a:bodyPr/>
        <a:lstStyle/>
        <a:p>
          <a:endParaRPr lang="en-US"/>
        </a:p>
      </dgm:t>
    </dgm:pt>
    <dgm:pt modelId="{050DD57E-EE59-4958-B421-2BFC9D68B4AF}">
      <dgm:prSet phldrT="[Text]"/>
      <dgm:spPr/>
      <dgm:t>
        <a:bodyPr/>
        <a:lstStyle/>
        <a:p>
          <a:r>
            <a:rPr lang="en-US" dirty="0" smtClean="0"/>
            <a:t>Logical Conclusion </a:t>
          </a:r>
          <a:endParaRPr lang="en-US" dirty="0"/>
        </a:p>
      </dgm:t>
    </dgm:pt>
    <dgm:pt modelId="{FE4FD6D7-19D4-49E9-B32C-86C0E691966B}" type="parTrans" cxnId="{8EAAA110-592F-4233-82B6-DE16929DAD32}">
      <dgm:prSet/>
      <dgm:spPr/>
      <dgm:t>
        <a:bodyPr/>
        <a:lstStyle/>
        <a:p>
          <a:endParaRPr lang="en-US"/>
        </a:p>
      </dgm:t>
    </dgm:pt>
    <dgm:pt modelId="{8EFBDF05-041E-42C1-AD1C-0FB327AC2457}" type="sibTrans" cxnId="{8EAAA110-592F-4233-82B6-DE16929DAD32}">
      <dgm:prSet/>
      <dgm:spPr/>
      <dgm:t>
        <a:bodyPr/>
        <a:lstStyle/>
        <a:p>
          <a:endParaRPr lang="en-US"/>
        </a:p>
      </dgm:t>
    </dgm:pt>
    <dgm:pt modelId="{BB619980-D5C8-4D0F-8488-E8FF77EBA9C0}">
      <dgm:prSet/>
      <dgm:spPr/>
      <dgm:t>
        <a:bodyPr/>
        <a:lstStyle/>
        <a:p>
          <a:r>
            <a:rPr lang="en-US" dirty="0" smtClean="0"/>
            <a:t>Experience</a:t>
          </a:r>
          <a:endParaRPr lang="en-US" dirty="0"/>
        </a:p>
      </dgm:t>
    </dgm:pt>
    <dgm:pt modelId="{BD44AB95-B022-4D7D-94D7-81E523C9DD5F}" type="parTrans" cxnId="{62C08B20-1CF7-48DB-B52F-BCADBC905562}">
      <dgm:prSet/>
      <dgm:spPr/>
    </dgm:pt>
    <dgm:pt modelId="{F1AC02E1-9DE8-47A7-A59D-3F7D84EA0BF5}" type="sibTrans" cxnId="{62C08B20-1CF7-48DB-B52F-BCADBC905562}">
      <dgm:prSet/>
      <dgm:spPr/>
    </dgm:pt>
    <dgm:pt modelId="{7AAB89E6-D803-4072-8ACD-D63198FB8143}">
      <dgm:prSet/>
      <dgm:spPr/>
      <dgm:t>
        <a:bodyPr/>
        <a:lstStyle/>
        <a:p>
          <a:r>
            <a:rPr lang="en-US" dirty="0" smtClean="0"/>
            <a:t>Opinions</a:t>
          </a:r>
          <a:endParaRPr lang="en-US" dirty="0"/>
        </a:p>
      </dgm:t>
    </dgm:pt>
    <dgm:pt modelId="{A8FA6801-9F6E-4CC6-9465-B50CC9A971C2}" type="parTrans" cxnId="{B6EA941D-5291-47D1-841A-CB8377513FF2}">
      <dgm:prSet/>
      <dgm:spPr/>
    </dgm:pt>
    <dgm:pt modelId="{C0A84834-58CE-4067-BAC5-49681908135A}" type="sibTrans" cxnId="{B6EA941D-5291-47D1-841A-CB8377513FF2}">
      <dgm:prSet/>
      <dgm:spPr/>
    </dgm:pt>
    <dgm:pt modelId="{651A0D9F-32A4-4BAC-9FFF-EBDA0F33B00F}">
      <dgm:prSet/>
      <dgm:spPr/>
      <dgm:t>
        <a:bodyPr/>
        <a:lstStyle/>
        <a:p>
          <a:r>
            <a:rPr lang="en-US" dirty="0" smtClean="0"/>
            <a:t>Data </a:t>
          </a:r>
          <a:endParaRPr lang="en-US" dirty="0"/>
        </a:p>
      </dgm:t>
    </dgm:pt>
    <dgm:pt modelId="{B223FF11-1A2E-48C4-B8AF-E9738C90F924}" type="parTrans" cxnId="{7CDD0472-6FBE-48C1-97F9-46992E629121}">
      <dgm:prSet/>
      <dgm:spPr/>
    </dgm:pt>
    <dgm:pt modelId="{ECFC7C18-6F34-4495-B2E6-EB8833BCA1D1}" type="sibTrans" cxnId="{7CDD0472-6FBE-48C1-97F9-46992E629121}">
      <dgm:prSet/>
      <dgm:spPr/>
    </dgm:pt>
    <dgm:pt modelId="{0E70DC91-4D5B-43C4-869A-5FE5B3433C2A}">
      <dgm:prSet/>
      <dgm:spPr/>
      <dgm:t>
        <a:bodyPr/>
        <a:lstStyle/>
        <a:p>
          <a:r>
            <a:rPr lang="en-US" dirty="0" smtClean="0"/>
            <a:t>Facts </a:t>
          </a:r>
          <a:endParaRPr lang="en-US" dirty="0"/>
        </a:p>
      </dgm:t>
    </dgm:pt>
    <dgm:pt modelId="{522C4969-261B-4702-9DC4-7C60D0F04F43}" type="parTrans" cxnId="{0F753755-05B1-4F44-BA7F-986F0F27BD38}">
      <dgm:prSet/>
      <dgm:spPr/>
    </dgm:pt>
    <dgm:pt modelId="{15967D99-786A-4065-93FE-D15A7971582E}" type="sibTrans" cxnId="{0F753755-05B1-4F44-BA7F-986F0F27BD38}">
      <dgm:prSet/>
      <dgm:spPr/>
    </dgm:pt>
    <dgm:pt modelId="{8DDBEF1D-404C-4149-83C6-1BCBEF002927}">
      <dgm:prSet/>
      <dgm:spPr/>
      <dgm:t>
        <a:bodyPr/>
        <a:lstStyle/>
        <a:p>
          <a:r>
            <a:rPr lang="en-US" dirty="0" smtClean="0"/>
            <a:t>Rational Thinking </a:t>
          </a:r>
          <a:endParaRPr lang="en-US" dirty="0"/>
        </a:p>
      </dgm:t>
    </dgm:pt>
    <dgm:pt modelId="{32A3EE5F-C164-4819-A707-DD5EC9927833}" type="parTrans" cxnId="{C7FAB2C5-8E23-4495-B8FD-E096193E60CF}">
      <dgm:prSet/>
      <dgm:spPr/>
    </dgm:pt>
    <dgm:pt modelId="{A3E26A37-C1AC-48B2-B4D8-AB432B1D1DBE}" type="sibTrans" cxnId="{C7FAB2C5-8E23-4495-B8FD-E096193E60CF}">
      <dgm:prSet/>
      <dgm:spPr/>
    </dgm:pt>
    <dgm:pt modelId="{D7E90830-9146-414E-987F-B7309A749A7F}">
      <dgm:prSet phldrT="[Text]"/>
      <dgm:spPr/>
      <dgm:t>
        <a:bodyPr/>
        <a:lstStyle/>
        <a:p>
          <a:r>
            <a:rPr lang="en-US" dirty="0" smtClean="0"/>
            <a:t> People </a:t>
          </a:r>
          <a:endParaRPr lang="en-US" dirty="0"/>
        </a:p>
      </dgm:t>
    </dgm:pt>
    <dgm:pt modelId="{26594E43-6250-4EEC-B498-F82204894B5C}" type="sibTrans" cxnId="{FB4A1535-B95B-4E21-9870-1DC4CF3661A8}">
      <dgm:prSet/>
      <dgm:spPr/>
      <dgm:t>
        <a:bodyPr/>
        <a:lstStyle/>
        <a:p>
          <a:endParaRPr lang="en-US"/>
        </a:p>
      </dgm:t>
    </dgm:pt>
    <dgm:pt modelId="{678EE9AB-F56D-4045-812F-21483312805E}" type="parTrans" cxnId="{FB4A1535-B95B-4E21-9870-1DC4CF3661A8}">
      <dgm:prSet/>
      <dgm:spPr/>
      <dgm:t>
        <a:bodyPr/>
        <a:lstStyle/>
        <a:p>
          <a:endParaRPr lang="en-US"/>
        </a:p>
      </dgm:t>
    </dgm:pt>
    <dgm:pt modelId="{26E986EC-3D09-41CB-92B2-2124F4C2D437}">
      <dgm:prSet/>
      <dgm:spPr/>
      <dgm:t>
        <a:bodyPr/>
        <a:lstStyle/>
        <a:p>
          <a:r>
            <a:rPr lang="en-US" smtClean="0"/>
            <a:t>Sound Conclusion </a:t>
          </a:r>
          <a:endParaRPr lang="en-US"/>
        </a:p>
      </dgm:t>
    </dgm:pt>
    <dgm:pt modelId="{A4A4738E-421B-4D48-9C96-FF4D42A32084}" type="parTrans" cxnId="{3B88BB94-2901-46CA-8CE4-359625F2AB3E}">
      <dgm:prSet/>
      <dgm:spPr/>
    </dgm:pt>
    <dgm:pt modelId="{23599E08-497A-47E6-A174-4D3C3286C9B7}" type="sibTrans" cxnId="{3B88BB94-2901-46CA-8CE4-359625F2AB3E}">
      <dgm:prSet/>
      <dgm:spPr/>
    </dgm:pt>
    <dgm:pt modelId="{8426C193-226B-4917-9CB1-39E2770229D3}" type="pres">
      <dgm:prSet presAssocID="{66D1DC80-0D21-41C0-B498-72D94246F6C4}" presName="Name0" presStyleCnt="0">
        <dgm:presLayoutVars>
          <dgm:dir/>
          <dgm:animLvl val="lvl"/>
          <dgm:resizeHandles val="exact"/>
        </dgm:presLayoutVars>
      </dgm:prSet>
      <dgm:spPr/>
      <dgm:t>
        <a:bodyPr/>
        <a:lstStyle/>
        <a:p>
          <a:endParaRPr lang="en-US"/>
        </a:p>
      </dgm:t>
    </dgm:pt>
    <dgm:pt modelId="{E6EAB359-024C-4C3F-AE7F-1112A39C2880}" type="pres">
      <dgm:prSet presAssocID="{66D1DC80-0D21-41C0-B498-72D94246F6C4}" presName="tSp" presStyleCnt="0"/>
      <dgm:spPr/>
    </dgm:pt>
    <dgm:pt modelId="{813E4C66-7CFC-4E0A-8830-1777DDFB779C}" type="pres">
      <dgm:prSet presAssocID="{66D1DC80-0D21-41C0-B498-72D94246F6C4}" presName="bSp" presStyleCnt="0"/>
      <dgm:spPr/>
    </dgm:pt>
    <dgm:pt modelId="{53B8AFD5-05B4-44DA-B341-55A2874FF146}" type="pres">
      <dgm:prSet presAssocID="{66D1DC80-0D21-41C0-B498-72D94246F6C4}" presName="process" presStyleCnt="0"/>
      <dgm:spPr/>
    </dgm:pt>
    <dgm:pt modelId="{3D992023-1345-4788-A539-65C33CEB0670}" type="pres">
      <dgm:prSet presAssocID="{D7E90830-9146-414E-987F-B7309A749A7F}" presName="composite1" presStyleCnt="0"/>
      <dgm:spPr/>
    </dgm:pt>
    <dgm:pt modelId="{4C164370-F954-4E6C-B5D4-A0030BBE0C48}" type="pres">
      <dgm:prSet presAssocID="{D7E90830-9146-414E-987F-B7309A749A7F}" presName="dummyNode1" presStyleLbl="node1" presStyleIdx="0" presStyleCnt="3"/>
      <dgm:spPr/>
    </dgm:pt>
    <dgm:pt modelId="{AC580423-627B-4237-A168-B1BD7FB85DBE}" type="pres">
      <dgm:prSet presAssocID="{D7E90830-9146-414E-987F-B7309A749A7F}" presName="childNode1" presStyleLbl="bgAcc1" presStyleIdx="0" presStyleCnt="3">
        <dgm:presLayoutVars>
          <dgm:bulletEnabled val="1"/>
        </dgm:presLayoutVars>
      </dgm:prSet>
      <dgm:spPr/>
      <dgm:t>
        <a:bodyPr/>
        <a:lstStyle/>
        <a:p>
          <a:endParaRPr lang="en-US"/>
        </a:p>
      </dgm:t>
    </dgm:pt>
    <dgm:pt modelId="{7520EE65-D9B5-4448-B94A-03A9615571A9}" type="pres">
      <dgm:prSet presAssocID="{D7E90830-9146-414E-987F-B7309A749A7F}" presName="childNode1tx" presStyleLbl="bgAcc1" presStyleIdx="0" presStyleCnt="3">
        <dgm:presLayoutVars>
          <dgm:bulletEnabled val="1"/>
        </dgm:presLayoutVars>
      </dgm:prSet>
      <dgm:spPr/>
      <dgm:t>
        <a:bodyPr/>
        <a:lstStyle/>
        <a:p>
          <a:endParaRPr lang="en-US"/>
        </a:p>
      </dgm:t>
    </dgm:pt>
    <dgm:pt modelId="{4C5FECB8-522F-4F26-83C6-5C20292DB954}" type="pres">
      <dgm:prSet presAssocID="{D7E90830-9146-414E-987F-B7309A749A7F}" presName="parentNode1" presStyleLbl="node1" presStyleIdx="0" presStyleCnt="3">
        <dgm:presLayoutVars>
          <dgm:chMax val="1"/>
          <dgm:bulletEnabled val="1"/>
        </dgm:presLayoutVars>
      </dgm:prSet>
      <dgm:spPr/>
      <dgm:t>
        <a:bodyPr/>
        <a:lstStyle/>
        <a:p>
          <a:endParaRPr lang="en-US"/>
        </a:p>
      </dgm:t>
    </dgm:pt>
    <dgm:pt modelId="{1BD229D6-673A-4D12-B81B-7645612737F5}" type="pres">
      <dgm:prSet presAssocID="{D7E90830-9146-414E-987F-B7309A749A7F}" presName="connSite1" presStyleCnt="0"/>
      <dgm:spPr/>
    </dgm:pt>
    <dgm:pt modelId="{11788B5F-6460-4E87-BF1E-0CFDFB25EE77}" type="pres">
      <dgm:prSet presAssocID="{26594E43-6250-4EEC-B498-F82204894B5C}" presName="Name9" presStyleLbl="sibTrans2D1" presStyleIdx="0" presStyleCnt="2"/>
      <dgm:spPr/>
      <dgm:t>
        <a:bodyPr/>
        <a:lstStyle/>
        <a:p>
          <a:endParaRPr lang="en-US"/>
        </a:p>
      </dgm:t>
    </dgm:pt>
    <dgm:pt modelId="{B9A68750-34F3-43BE-840D-9F47FBE93573}" type="pres">
      <dgm:prSet presAssocID="{97E500E3-51DD-43F1-A84D-B37E7B9C56D5}" presName="composite2" presStyleCnt="0"/>
      <dgm:spPr/>
    </dgm:pt>
    <dgm:pt modelId="{B6AAAC1F-E1C1-4CE7-951F-FF05498F6922}" type="pres">
      <dgm:prSet presAssocID="{97E500E3-51DD-43F1-A84D-B37E7B9C56D5}" presName="dummyNode2" presStyleLbl="node1" presStyleIdx="0" presStyleCnt="3"/>
      <dgm:spPr/>
    </dgm:pt>
    <dgm:pt modelId="{6FF75A2E-04E4-43FC-BB38-7A5587EFB9D2}" type="pres">
      <dgm:prSet presAssocID="{97E500E3-51DD-43F1-A84D-B37E7B9C56D5}" presName="childNode2" presStyleLbl="bgAcc1" presStyleIdx="1" presStyleCnt="3">
        <dgm:presLayoutVars>
          <dgm:bulletEnabled val="1"/>
        </dgm:presLayoutVars>
      </dgm:prSet>
      <dgm:spPr/>
      <dgm:t>
        <a:bodyPr/>
        <a:lstStyle/>
        <a:p>
          <a:endParaRPr lang="en-US"/>
        </a:p>
      </dgm:t>
    </dgm:pt>
    <dgm:pt modelId="{DAEF6E7C-EC25-4445-8BE2-4FEE35EE408E}" type="pres">
      <dgm:prSet presAssocID="{97E500E3-51DD-43F1-A84D-B37E7B9C56D5}" presName="childNode2tx" presStyleLbl="bgAcc1" presStyleIdx="1" presStyleCnt="3">
        <dgm:presLayoutVars>
          <dgm:bulletEnabled val="1"/>
        </dgm:presLayoutVars>
      </dgm:prSet>
      <dgm:spPr/>
      <dgm:t>
        <a:bodyPr/>
        <a:lstStyle/>
        <a:p>
          <a:endParaRPr lang="en-US"/>
        </a:p>
      </dgm:t>
    </dgm:pt>
    <dgm:pt modelId="{67E2EC38-527D-439F-AFBD-D0A4FB2D2DE2}" type="pres">
      <dgm:prSet presAssocID="{97E500E3-51DD-43F1-A84D-B37E7B9C56D5}" presName="parentNode2" presStyleLbl="node1" presStyleIdx="1" presStyleCnt="3">
        <dgm:presLayoutVars>
          <dgm:chMax val="0"/>
          <dgm:bulletEnabled val="1"/>
        </dgm:presLayoutVars>
      </dgm:prSet>
      <dgm:spPr/>
      <dgm:t>
        <a:bodyPr/>
        <a:lstStyle/>
        <a:p>
          <a:endParaRPr lang="en-US"/>
        </a:p>
      </dgm:t>
    </dgm:pt>
    <dgm:pt modelId="{AA1D871C-8F9C-4ACB-9DF0-4E5AF29487A3}" type="pres">
      <dgm:prSet presAssocID="{97E500E3-51DD-43F1-A84D-B37E7B9C56D5}" presName="connSite2" presStyleCnt="0"/>
      <dgm:spPr/>
    </dgm:pt>
    <dgm:pt modelId="{02EC59A3-1856-4D34-8624-D7DCD1BB65C8}" type="pres">
      <dgm:prSet presAssocID="{119AE29E-C3DF-43B3-9E9B-192F33DD9D65}" presName="Name18" presStyleLbl="sibTrans2D1" presStyleIdx="1" presStyleCnt="2"/>
      <dgm:spPr/>
      <dgm:t>
        <a:bodyPr/>
        <a:lstStyle/>
        <a:p>
          <a:endParaRPr lang="en-US"/>
        </a:p>
      </dgm:t>
    </dgm:pt>
    <dgm:pt modelId="{59AE57AF-45C6-407B-9EF4-CB6C2ED44893}" type="pres">
      <dgm:prSet presAssocID="{050DD57E-EE59-4958-B421-2BFC9D68B4AF}" presName="composite1" presStyleCnt="0"/>
      <dgm:spPr/>
    </dgm:pt>
    <dgm:pt modelId="{441297DE-853C-4F00-9BBF-CC0D03E82707}" type="pres">
      <dgm:prSet presAssocID="{050DD57E-EE59-4958-B421-2BFC9D68B4AF}" presName="dummyNode1" presStyleLbl="node1" presStyleIdx="1" presStyleCnt="3"/>
      <dgm:spPr/>
    </dgm:pt>
    <dgm:pt modelId="{7EAEEE13-89A9-44D6-9BC9-B33EE227EC71}" type="pres">
      <dgm:prSet presAssocID="{050DD57E-EE59-4958-B421-2BFC9D68B4AF}" presName="childNode1" presStyleLbl="bgAcc1" presStyleIdx="2" presStyleCnt="3">
        <dgm:presLayoutVars>
          <dgm:bulletEnabled val="1"/>
        </dgm:presLayoutVars>
      </dgm:prSet>
      <dgm:spPr/>
      <dgm:t>
        <a:bodyPr/>
        <a:lstStyle/>
        <a:p>
          <a:endParaRPr lang="en-US"/>
        </a:p>
      </dgm:t>
    </dgm:pt>
    <dgm:pt modelId="{0277B7BC-1247-4BC1-9AD1-9C3D8E3E1179}" type="pres">
      <dgm:prSet presAssocID="{050DD57E-EE59-4958-B421-2BFC9D68B4AF}" presName="childNode1tx" presStyleLbl="bgAcc1" presStyleIdx="2" presStyleCnt="3">
        <dgm:presLayoutVars>
          <dgm:bulletEnabled val="1"/>
        </dgm:presLayoutVars>
      </dgm:prSet>
      <dgm:spPr/>
      <dgm:t>
        <a:bodyPr/>
        <a:lstStyle/>
        <a:p>
          <a:endParaRPr lang="en-US"/>
        </a:p>
      </dgm:t>
    </dgm:pt>
    <dgm:pt modelId="{37BF4AA9-EC3A-496A-AAA4-0BBD0F2FF3D2}" type="pres">
      <dgm:prSet presAssocID="{050DD57E-EE59-4958-B421-2BFC9D68B4AF}" presName="parentNode1" presStyleLbl="node1" presStyleIdx="2" presStyleCnt="3">
        <dgm:presLayoutVars>
          <dgm:chMax val="1"/>
          <dgm:bulletEnabled val="1"/>
        </dgm:presLayoutVars>
      </dgm:prSet>
      <dgm:spPr/>
      <dgm:t>
        <a:bodyPr/>
        <a:lstStyle/>
        <a:p>
          <a:endParaRPr lang="en-US"/>
        </a:p>
      </dgm:t>
    </dgm:pt>
    <dgm:pt modelId="{A6A2207B-F28B-4E1C-B443-02F8C950AE9D}" type="pres">
      <dgm:prSet presAssocID="{050DD57E-EE59-4958-B421-2BFC9D68B4AF}" presName="connSite1" presStyleCnt="0"/>
      <dgm:spPr/>
    </dgm:pt>
  </dgm:ptLst>
  <dgm:cxnLst>
    <dgm:cxn modelId="{B6EA941D-5291-47D1-841A-CB8377513FF2}" srcId="{D7E90830-9146-414E-987F-B7309A749A7F}" destId="{7AAB89E6-D803-4072-8ACD-D63198FB8143}" srcOrd="1" destOrd="0" parTransId="{A8FA6801-9F6E-4CC6-9465-B50CC9A971C2}" sibTransId="{C0A84834-58CE-4067-BAC5-49681908135A}"/>
    <dgm:cxn modelId="{7CDD0472-6FBE-48C1-97F9-46992E629121}" srcId="{D7E90830-9146-414E-987F-B7309A749A7F}" destId="{651A0D9F-32A4-4BAC-9FFF-EBDA0F33B00F}" srcOrd="2" destOrd="0" parTransId="{B223FF11-1A2E-48C4-B8AF-E9738C90F924}" sibTransId="{ECFC7C18-6F34-4495-B2E6-EB8833BCA1D1}"/>
    <dgm:cxn modelId="{E5BC99AA-0627-4DF7-B174-C806D75DD53C}" type="presOf" srcId="{26E986EC-3D09-41CB-92B2-2124F4C2D437}" destId="{0277B7BC-1247-4BC1-9AD1-9C3D8E3E1179}" srcOrd="1" destOrd="0" presId="urn:microsoft.com/office/officeart/2005/8/layout/hProcess4"/>
    <dgm:cxn modelId="{82B692DA-0B13-449E-B9D0-2ECBB262AB21}" type="presOf" srcId="{8DDBEF1D-404C-4149-83C6-1BCBEF002927}" destId="{6FF75A2E-04E4-43FC-BB38-7A5587EFB9D2}" srcOrd="0" destOrd="0" presId="urn:microsoft.com/office/officeart/2005/8/layout/hProcess4"/>
    <dgm:cxn modelId="{0F753755-05B1-4F44-BA7F-986F0F27BD38}" srcId="{D7E90830-9146-414E-987F-B7309A749A7F}" destId="{0E70DC91-4D5B-43C4-869A-5FE5B3433C2A}" srcOrd="3" destOrd="0" parTransId="{522C4969-261B-4702-9DC4-7C60D0F04F43}" sibTransId="{15967D99-786A-4065-93FE-D15A7971582E}"/>
    <dgm:cxn modelId="{A018AAB4-B85F-44F4-9805-FB76BCE3CCFA}" type="presOf" srcId="{651A0D9F-32A4-4BAC-9FFF-EBDA0F33B00F}" destId="{7520EE65-D9B5-4448-B94A-03A9615571A9}" srcOrd="1" destOrd="2" presId="urn:microsoft.com/office/officeart/2005/8/layout/hProcess4"/>
    <dgm:cxn modelId="{DC6458B4-8BBC-4437-BE60-987EE1AD5358}" type="presOf" srcId="{050DD57E-EE59-4958-B421-2BFC9D68B4AF}" destId="{37BF4AA9-EC3A-496A-AAA4-0BBD0F2FF3D2}" srcOrd="0" destOrd="0" presId="urn:microsoft.com/office/officeart/2005/8/layout/hProcess4"/>
    <dgm:cxn modelId="{9CEBA1EE-E7E6-4A5F-9CCF-9E16B38DA7D7}" type="presOf" srcId="{BB619980-D5C8-4D0F-8488-E8FF77EBA9C0}" destId="{7520EE65-D9B5-4448-B94A-03A9615571A9}" srcOrd="1" destOrd="0" presId="urn:microsoft.com/office/officeart/2005/8/layout/hProcess4"/>
    <dgm:cxn modelId="{4843C650-8E2E-4EC6-82DF-4455AEC40F6C}" type="presOf" srcId="{7AAB89E6-D803-4072-8ACD-D63198FB8143}" destId="{AC580423-627B-4237-A168-B1BD7FB85DBE}" srcOrd="0" destOrd="1" presId="urn:microsoft.com/office/officeart/2005/8/layout/hProcess4"/>
    <dgm:cxn modelId="{4CF00FF6-4183-449F-9775-99D99203527F}" type="presOf" srcId="{BB619980-D5C8-4D0F-8488-E8FF77EBA9C0}" destId="{AC580423-627B-4237-A168-B1BD7FB85DBE}" srcOrd="0" destOrd="0" presId="urn:microsoft.com/office/officeart/2005/8/layout/hProcess4"/>
    <dgm:cxn modelId="{62C08B20-1CF7-48DB-B52F-BCADBC905562}" srcId="{D7E90830-9146-414E-987F-B7309A749A7F}" destId="{BB619980-D5C8-4D0F-8488-E8FF77EBA9C0}" srcOrd="0" destOrd="0" parTransId="{BD44AB95-B022-4D7D-94D7-81E523C9DD5F}" sibTransId="{F1AC02E1-9DE8-47A7-A59D-3F7D84EA0BF5}"/>
    <dgm:cxn modelId="{03BFB3B9-A6DB-4E53-A361-97234C4BAFBD}" srcId="{66D1DC80-0D21-41C0-B498-72D94246F6C4}" destId="{97E500E3-51DD-43F1-A84D-B37E7B9C56D5}" srcOrd="1" destOrd="0" parTransId="{3708F865-A767-4C83-AEDB-65D762D31DA2}" sibTransId="{119AE29E-C3DF-43B3-9E9B-192F33DD9D65}"/>
    <dgm:cxn modelId="{F7186EEC-7F2C-445F-99B9-3DE882C6242A}" type="presOf" srcId="{0E70DC91-4D5B-43C4-869A-5FE5B3433C2A}" destId="{AC580423-627B-4237-A168-B1BD7FB85DBE}" srcOrd="0" destOrd="3" presId="urn:microsoft.com/office/officeart/2005/8/layout/hProcess4"/>
    <dgm:cxn modelId="{14046000-3AC3-485F-BEEB-83C5B0155E50}" type="presOf" srcId="{26E986EC-3D09-41CB-92B2-2124F4C2D437}" destId="{7EAEEE13-89A9-44D6-9BC9-B33EE227EC71}" srcOrd="0" destOrd="0" presId="urn:microsoft.com/office/officeart/2005/8/layout/hProcess4"/>
    <dgm:cxn modelId="{A19194A7-DA50-434F-BE56-4A98486C9310}" type="presOf" srcId="{8DDBEF1D-404C-4149-83C6-1BCBEF002927}" destId="{DAEF6E7C-EC25-4445-8BE2-4FEE35EE408E}" srcOrd="1" destOrd="0" presId="urn:microsoft.com/office/officeart/2005/8/layout/hProcess4"/>
    <dgm:cxn modelId="{25E20BDA-ADE3-4548-85CB-93F7B61BFFA3}" type="presOf" srcId="{D7E90830-9146-414E-987F-B7309A749A7F}" destId="{4C5FECB8-522F-4F26-83C6-5C20292DB954}" srcOrd="0" destOrd="0" presId="urn:microsoft.com/office/officeart/2005/8/layout/hProcess4"/>
    <dgm:cxn modelId="{FB4A1535-B95B-4E21-9870-1DC4CF3661A8}" srcId="{66D1DC80-0D21-41C0-B498-72D94246F6C4}" destId="{D7E90830-9146-414E-987F-B7309A749A7F}" srcOrd="0" destOrd="0" parTransId="{678EE9AB-F56D-4045-812F-21483312805E}" sibTransId="{26594E43-6250-4EEC-B498-F82204894B5C}"/>
    <dgm:cxn modelId="{8EAAA110-592F-4233-82B6-DE16929DAD32}" srcId="{66D1DC80-0D21-41C0-B498-72D94246F6C4}" destId="{050DD57E-EE59-4958-B421-2BFC9D68B4AF}" srcOrd="2" destOrd="0" parTransId="{FE4FD6D7-19D4-49E9-B32C-86C0E691966B}" sibTransId="{8EFBDF05-041E-42C1-AD1C-0FB327AC2457}"/>
    <dgm:cxn modelId="{C7FAB2C5-8E23-4495-B8FD-E096193E60CF}" srcId="{97E500E3-51DD-43F1-A84D-B37E7B9C56D5}" destId="{8DDBEF1D-404C-4149-83C6-1BCBEF002927}" srcOrd="0" destOrd="0" parTransId="{32A3EE5F-C164-4819-A707-DD5EC9927833}" sibTransId="{A3E26A37-C1AC-48B2-B4D8-AB432B1D1DBE}"/>
    <dgm:cxn modelId="{09BD5EB9-21AE-4830-B449-BFE8046B9DC2}" type="presOf" srcId="{97E500E3-51DD-43F1-A84D-B37E7B9C56D5}" destId="{67E2EC38-527D-439F-AFBD-D0A4FB2D2DE2}" srcOrd="0" destOrd="0" presId="urn:microsoft.com/office/officeart/2005/8/layout/hProcess4"/>
    <dgm:cxn modelId="{06FAF8F8-386F-44C5-893F-369DC93E5492}" type="presOf" srcId="{26594E43-6250-4EEC-B498-F82204894B5C}" destId="{11788B5F-6460-4E87-BF1E-0CFDFB25EE77}" srcOrd="0" destOrd="0" presId="urn:microsoft.com/office/officeart/2005/8/layout/hProcess4"/>
    <dgm:cxn modelId="{7103EAEF-C59B-45D9-827F-FE333C53582D}" type="presOf" srcId="{66D1DC80-0D21-41C0-B498-72D94246F6C4}" destId="{8426C193-226B-4917-9CB1-39E2770229D3}" srcOrd="0" destOrd="0" presId="urn:microsoft.com/office/officeart/2005/8/layout/hProcess4"/>
    <dgm:cxn modelId="{0945881F-2BF3-450C-B562-B7FEDBCE5915}" type="presOf" srcId="{651A0D9F-32A4-4BAC-9FFF-EBDA0F33B00F}" destId="{AC580423-627B-4237-A168-B1BD7FB85DBE}" srcOrd="0" destOrd="2" presId="urn:microsoft.com/office/officeart/2005/8/layout/hProcess4"/>
    <dgm:cxn modelId="{E41C9B84-4EC8-42FD-899A-BCDA8F8E46DA}" type="presOf" srcId="{0E70DC91-4D5B-43C4-869A-5FE5B3433C2A}" destId="{7520EE65-D9B5-4448-B94A-03A9615571A9}" srcOrd="1" destOrd="3" presId="urn:microsoft.com/office/officeart/2005/8/layout/hProcess4"/>
    <dgm:cxn modelId="{B570CA66-D788-4C96-A079-C6C3B6038ABE}" type="presOf" srcId="{119AE29E-C3DF-43B3-9E9B-192F33DD9D65}" destId="{02EC59A3-1856-4D34-8624-D7DCD1BB65C8}" srcOrd="0" destOrd="0" presId="urn:microsoft.com/office/officeart/2005/8/layout/hProcess4"/>
    <dgm:cxn modelId="{B2F6E1FB-AF01-4D4E-A960-20308843972E}" type="presOf" srcId="{7AAB89E6-D803-4072-8ACD-D63198FB8143}" destId="{7520EE65-D9B5-4448-B94A-03A9615571A9}" srcOrd="1" destOrd="1" presId="urn:microsoft.com/office/officeart/2005/8/layout/hProcess4"/>
    <dgm:cxn modelId="{3B88BB94-2901-46CA-8CE4-359625F2AB3E}" srcId="{050DD57E-EE59-4958-B421-2BFC9D68B4AF}" destId="{26E986EC-3D09-41CB-92B2-2124F4C2D437}" srcOrd="0" destOrd="0" parTransId="{A4A4738E-421B-4D48-9C96-FF4D42A32084}" sibTransId="{23599E08-497A-47E6-A174-4D3C3286C9B7}"/>
    <dgm:cxn modelId="{1A9A991D-02C1-4BDC-A2F9-03B7E358B7E6}" type="presParOf" srcId="{8426C193-226B-4917-9CB1-39E2770229D3}" destId="{E6EAB359-024C-4C3F-AE7F-1112A39C2880}" srcOrd="0" destOrd="0" presId="urn:microsoft.com/office/officeart/2005/8/layout/hProcess4"/>
    <dgm:cxn modelId="{563E5D70-6B7D-4D40-8CE6-8247FD36130A}" type="presParOf" srcId="{8426C193-226B-4917-9CB1-39E2770229D3}" destId="{813E4C66-7CFC-4E0A-8830-1777DDFB779C}" srcOrd="1" destOrd="0" presId="urn:microsoft.com/office/officeart/2005/8/layout/hProcess4"/>
    <dgm:cxn modelId="{0E6CD189-3135-49B4-A80E-4EE4F128083B}" type="presParOf" srcId="{8426C193-226B-4917-9CB1-39E2770229D3}" destId="{53B8AFD5-05B4-44DA-B341-55A2874FF146}" srcOrd="2" destOrd="0" presId="urn:microsoft.com/office/officeart/2005/8/layout/hProcess4"/>
    <dgm:cxn modelId="{40E1113F-587C-4E21-B9B8-5AD1E1CABB30}" type="presParOf" srcId="{53B8AFD5-05B4-44DA-B341-55A2874FF146}" destId="{3D992023-1345-4788-A539-65C33CEB0670}" srcOrd="0" destOrd="0" presId="urn:microsoft.com/office/officeart/2005/8/layout/hProcess4"/>
    <dgm:cxn modelId="{A839C2AA-EFA4-417A-9E46-C5713DE7E5F1}" type="presParOf" srcId="{3D992023-1345-4788-A539-65C33CEB0670}" destId="{4C164370-F954-4E6C-B5D4-A0030BBE0C48}" srcOrd="0" destOrd="0" presId="urn:microsoft.com/office/officeart/2005/8/layout/hProcess4"/>
    <dgm:cxn modelId="{91F5DDD0-734A-44D8-B910-0216A40F7CA9}" type="presParOf" srcId="{3D992023-1345-4788-A539-65C33CEB0670}" destId="{AC580423-627B-4237-A168-B1BD7FB85DBE}" srcOrd="1" destOrd="0" presId="urn:microsoft.com/office/officeart/2005/8/layout/hProcess4"/>
    <dgm:cxn modelId="{58A971FD-5187-4014-89AB-DA6B078EB64F}" type="presParOf" srcId="{3D992023-1345-4788-A539-65C33CEB0670}" destId="{7520EE65-D9B5-4448-B94A-03A9615571A9}" srcOrd="2" destOrd="0" presId="urn:microsoft.com/office/officeart/2005/8/layout/hProcess4"/>
    <dgm:cxn modelId="{833CC931-8AF8-4660-BBEA-6D5E3447939C}" type="presParOf" srcId="{3D992023-1345-4788-A539-65C33CEB0670}" destId="{4C5FECB8-522F-4F26-83C6-5C20292DB954}" srcOrd="3" destOrd="0" presId="urn:microsoft.com/office/officeart/2005/8/layout/hProcess4"/>
    <dgm:cxn modelId="{EE53FA0F-63A0-403C-9038-080CF89AB7AA}" type="presParOf" srcId="{3D992023-1345-4788-A539-65C33CEB0670}" destId="{1BD229D6-673A-4D12-B81B-7645612737F5}" srcOrd="4" destOrd="0" presId="urn:microsoft.com/office/officeart/2005/8/layout/hProcess4"/>
    <dgm:cxn modelId="{8790BC3E-E26F-48CD-9463-08CF89FE229B}" type="presParOf" srcId="{53B8AFD5-05B4-44DA-B341-55A2874FF146}" destId="{11788B5F-6460-4E87-BF1E-0CFDFB25EE77}" srcOrd="1" destOrd="0" presId="urn:microsoft.com/office/officeart/2005/8/layout/hProcess4"/>
    <dgm:cxn modelId="{7EAB978B-67AA-4D7A-88CA-34714BA21D14}" type="presParOf" srcId="{53B8AFD5-05B4-44DA-B341-55A2874FF146}" destId="{B9A68750-34F3-43BE-840D-9F47FBE93573}" srcOrd="2" destOrd="0" presId="urn:microsoft.com/office/officeart/2005/8/layout/hProcess4"/>
    <dgm:cxn modelId="{C4527610-163A-45DA-964A-263BC7787976}" type="presParOf" srcId="{B9A68750-34F3-43BE-840D-9F47FBE93573}" destId="{B6AAAC1F-E1C1-4CE7-951F-FF05498F6922}" srcOrd="0" destOrd="0" presId="urn:microsoft.com/office/officeart/2005/8/layout/hProcess4"/>
    <dgm:cxn modelId="{F403F0EC-92DD-4DC2-A29D-ED36BD9E8B74}" type="presParOf" srcId="{B9A68750-34F3-43BE-840D-9F47FBE93573}" destId="{6FF75A2E-04E4-43FC-BB38-7A5587EFB9D2}" srcOrd="1" destOrd="0" presId="urn:microsoft.com/office/officeart/2005/8/layout/hProcess4"/>
    <dgm:cxn modelId="{0F0E4283-C57C-4E5E-BDB8-A1D255AB0BD9}" type="presParOf" srcId="{B9A68750-34F3-43BE-840D-9F47FBE93573}" destId="{DAEF6E7C-EC25-4445-8BE2-4FEE35EE408E}" srcOrd="2" destOrd="0" presId="urn:microsoft.com/office/officeart/2005/8/layout/hProcess4"/>
    <dgm:cxn modelId="{63A14D26-3694-40B6-BCBE-E450DCEBD521}" type="presParOf" srcId="{B9A68750-34F3-43BE-840D-9F47FBE93573}" destId="{67E2EC38-527D-439F-AFBD-D0A4FB2D2DE2}" srcOrd="3" destOrd="0" presId="urn:microsoft.com/office/officeart/2005/8/layout/hProcess4"/>
    <dgm:cxn modelId="{D8AAEE78-3107-4964-A923-0CBBCD052A34}" type="presParOf" srcId="{B9A68750-34F3-43BE-840D-9F47FBE93573}" destId="{AA1D871C-8F9C-4ACB-9DF0-4E5AF29487A3}" srcOrd="4" destOrd="0" presId="urn:microsoft.com/office/officeart/2005/8/layout/hProcess4"/>
    <dgm:cxn modelId="{37C77EDD-5F66-4CC7-80AA-DB66CF1B50C8}" type="presParOf" srcId="{53B8AFD5-05B4-44DA-B341-55A2874FF146}" destId="{02EC59A3-1856-4D34-8624-D7DCD1BB65C8}" srcOrd="3" destOrd="0" presId="urn:microsoft.com/office/officeart/2005/8/layout/hProcess4"/>
    <dgm:cxn modelId="{687F3565-7AEA-4F55-ACEE-6E5629A6121D}" type="presParOf" srcId="{53B8AFD5-05B4-44DA-B341-55A2874FF146}" destId="{59AE57AF-45C6-407B-9EF4-CB6C2ED44893}" srcOrd="4" destOrd="0" presId="urn:microsoft.com/office/officeart/2005/8/layout/hProcess4"/>
    <dgm:cxn modelId="{33E6534D-F3B6-4D88-A2C8-D7D8AC76B12F}" type="presParOf" srcId="{59AE57AF-45C6-407B-9EF4-CB6C2ED44893}" destId="{441297DE-853C-4F00-9BBF-CC0D03E82707}" srcOrd="0" destOrd="0" presId="urn:microsoft.com/office/officeart/2005/8/layout/hProcess4"/>
    <dgm:cxn modelId="{C475911B-EE3D-4DAE-9DFF-1595E4FB6828}" type="presParOf" srcId="{59AE57AF-45C6-407B-9EF4-CB6C2ED44893}" destId="{7EAEEE13-89A9-44D6-9BC9-B33EE227EC71}" srcOrd="1" destOrd="0" presId="urn:microsoft.com/office/officeart/2005/8/layout/hProcess4"/>
    <dgm:cxn modelId="{1598BF87-00FD-4CD8-AF35-B00FF2C56A97}" type="presParOf" srcId="{59AE57AF-45C6-407B-9EF4-CB6C2ED44893}" destId="{0277B7BC-1247-4BC1-9AD1-9C3D8E3E1179}" srcOrd="2" destOrd="0" presId="urn:microsoft.com/office/officeart/2005/8/layout/hProcess4"/>
    <dgm:cxn modelId="{F2AFE96F-B0D4-49BF-95A6-EE537A5CFC11}" type="presParOf" srcId="{59AE57AF-45C6-407B-9EF4-CB6C2ED44893}" destId="{37BF4AA9-EC3A-496A-AAA4-0BBD0F2FF3D2}" srcOrd="3" destOrd="0" presId="urn:microsoft.com/office/officeart/2005/8/layout/hProcess4"/>
    <dgm:cxn modelId="{19D19B63-90E2-471E-9A55-0DCE2CA93EF5}" type="presParOf" srcId="{59AE57AF-45C6-407B-9EF4-CB6C2ED44893}" destId="{A6A2207B-F28B-4E1C-B443-02F8C950AE9D}" srcOrd="4" destOrd="0" presId="urn:microsoft.com/office/officeart/2005/8/layout/hProcess4"/>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5159AB-6C1C-4961-BD3F-1A90CB247F18}">
      <dsp:nvSpPr>
        <dsp:cNvPr id="0" name=""/>
        <dsp:cNvSpPr/>
      </dsp:nvSpPr>
      <dsp:spPr>
        <a:xfrm>
          <a:off x="7233"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Core Self </a:t>
          </a:r>
          <a:endParaRPr lang="en-US" sz="3400" kern="1200" dirty="0"/>
        </a:p>
      </dsp:txBody>
      <dsp:txXfrm>
        <a:off x="45225" y="571471"/>
        <a:ext cx="2085893" cy="1221142"/>
      </dsp:txXfrm>
    </dsp:sp>
    <dsp:sp modelId="{4D004E80-4FFB-4E30-B3B9-365B6991DB6A}">
      <dsp:nvSpPr>
        <dsp:cNvPr id="0" name=""/>
        <dsp:cNvSpPr/>
      </dsp:nvSpPr>
      <dsp:spPr>
        <a:xfrm>
          <a:off x="2359355"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59355" y="1021199"/>
        <a:ext cx="320822" cy="321687"/>
      </dsp:txXfrm>
    </dsp:sp>
    <dsp:sp modelId="{3A736E0C-9D8C-4C74-9D02-22467260FEE2}">
      <dsp:nvSpPr>
        <dsp:cNvPr id="0" name=""/>
        <dsp:cNvSpPr/>
      </dsp:nvSpPr>
      <dsp:spPr>
        <a:xfrm>
          <a:off x="3033861"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Vision </a:t>
          </a:r>
          <a:endParaRPr lang="en-US" sz="3400" kern="1200" dirty="0"/>
        </a:p>
      </dsp:txBody>
      <dsp:txXfrm>
        <a:off x="3071853" y="571471"/>
        <a:ext cx="2085893" cy="1221142"/>
      </dsp:txXfrm>
    </dsp:sp>
    <dsp:sp modelId="{8F9EEC86-EB4D-413A-893E-C095EFBE03E5}">
      <dsp:nvSpPr>
        <dsp:cNvPr id="0" name=""/>
        <dsp:cNvSpPr/>
      </dsp:nvSpPr>
      <dsp:spPr>
        <a:xfrm>
          <a:off x="5385983"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385983" y="1021199"/>
        <a:ext cx="320822" cy="321687"/>
      </dsp:txXfrm>
    </dsp:sp>
    <dsp:sp modelId="{BDDEF948-DB9A-40BB-9370-72C1D8D6BF1A}">
      <dsp:nvSpPr>
        <dsp:cNvPr id="0" name=""/>
        <dsp:cNvSpPr/>
      </dsp:nvSpPr>
      <dsp:spPr>
        <a:xfrm>
          <a:off x="6060489"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Thought Process </a:t>
          </a:r>
          <a:endParaRPr lang="en-US" sz="3400" kern="1200" dirty="0"/>
        </a:p>
      </dsp:txBody>
      <dsp:txXfrm>
        <a:off x="6098481" y="571471"/>
        <a:ext cx="2085893" cy="1221142"/>
      </dsp:txXfrm>
    </dsp:sp>
    <dsp:sp modelId="{DEC35683-CA6B-4F46-BF3E-61773ECCBE61}">
      <dsp:nvSpPr>
        <dsp:cNvPr id="0" name=""/>
        <dsp:cNvSpPr/>
      </dsp:nvSpPr>
      <dsp:spPr>
        <a:xfrm rot="5400000">
          <a:off x="6912269" y="198193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5400000">
        <a:off x="6980585" y="2020851"/>
        <a:ext cx="321687" cy="320822"/>
      </dsp:txXfrm>
    </dsp:sp>
    <dsp:sp modelId="{C09C37D4-DDDF-499D-87D5-4E6070D493E7}">
      <dsp:nvSpPr>
        <dsp:cNvPr id="0" name=""/>
        <dsp:cNvSpPr/>
      </dsp:nvSpPr>
      <dsp:spPr>
        <a:xfrm>
          <a:off x="6060489" y="2695356"/>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Feelings </a:t>
          </a:r>
          <a:endParaRPr lang="en-US" sz="3400" kern="1200" dirty="0"/>
        </a:p>
      </dsp:txBody>
      <dsp:txXfrm>
        <a:off x="6098481" y="2733348"/>
        <a:ext cx="2085893" cy="1221142"/>
      </dsp:txXfrm>
    </dsp:sp>
    <dsp:sp modelId="{A8A8B822-61B1-4E3A-8632-27CD0A942068}">
      <dsp:nvSpPr>
        <dsp:cNvPr id="0" name=""/>
        <dsp:cNvSpPr/>
      </dsp:nvSpPr>
      <dsp:spPr>
        <a:xfrm rot="10800000">
          <a:off x="5411926" y="307584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rot="10800000">
        <a:off x="5549421" y="3183076"/>
        <a:ext cx="320822" cy="321687"/>
      </dsp:txXfrm>
    </dsp:sp>
    <dsp:sp modelId="{EE4613ED-70F9-4C46-99AD-35215851C5E2}">
      <dsp:nvSpPr>
        <dsp:cNvPr id="0" name=""/>
        <dsp:cNvSpPr/>
      </dsp:nvSpPr>
      <dsp:spPr>
        <a:xfrm>
          <a:off x="3033861" y="2695356"/>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Behavior </a:t>
          </a:r>
          <a:endParaRPr lang="en-US" sz="3400" kern="1200" dirty="0"/>
        </a:p>
      </dsp:txBody>
      <dsp:txXfrm>
        <a:off x="3071853" y="2733348"/>
        <a:ext cx="2085893" cy="1221142"/>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01/16/2019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a:t>
            </a:r>
            <a:endParaRPr lang="en-US" dirty="0"/>
          </a:p>
        </p:txBody>
      </p:sp>
      <p:sp>
        <p:nvSpPr>
          <p:cNvPr id="3" name="Subtitle 2"/>
          <p:cNvSpPr>
            <a:spLocks noGrp="1"/>
          </p:cNvSpPr>
          <p:nvPr>
            <p:ph type="subTitle" idx="1"/>
          </p:nvPr>
        </p:nvSpPr>
        <p:spPr/>
        <p:txBody>
          <a:bodyPr/>
          <a:lstStyle/>
          <a:p>
            <a:r>
              <a:rPr lang="en-US" dirty="0" smtClean="0"/>
              <a:t>Introduction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Behavior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Behavior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 decisions and actions by a person are influenced by implicit and or explicit assumptions about the nature of reality. This is especially important in Social Interaction; </a:t>
            </a:r>
            <a:r>
              <a:rPr lang="en-US" dirty="0" smtClean="0">
                <a:solidFill>
                  <a:srgbClr val="FF0000"/>
                </a:solidFill>
              </a:rPr>
              <a:t>My assumptions influence my behavior toward others</a:t>
            </a:r>
            <a:r>
              <a:rPr lang="en-US" dirty="0" smtClean="0"/>
              <a:t> and hence affect their behavior toward me </a:t>
            </a:r>
          </a:p>
          <a:p>
            <a:r>
              <a:rPr lang="en-US" dirty="0" smtClean="0"/>
              <a:t>“Faulty assumptions of Human nature” are dangerous because they may generate undesired consequences and because they are often self fulfilling they may lead to problems which can not be easily diagnosed or corrected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and Definition </a:t>
            </a:r>
            <a:endParaRPr lang="en-US" dirty="0"/>
          </a:p>
        </p:txBody>
      </p:sp>
      <p:sp>
        <p:nvSpPr>
          <p:cNvPr id="3" name="Content Placeholder 2"/>
          <p:cNvSpPr>
            <a:spLocks noGrp="1"/>
          </p:cNvSpPr>
          <p:nvPr>
            <p:ph idx="1"/>
          </p:nvPr>
        </p:nvSpPr>
        <p:spPr/>
        <p:txBody>
          <a:bodyPr/>
          <a:lstStyle/>
          <a:p>
            <a:r>
              <a:rPr lang="en-US" dirty="0" smtClean="0"/>
              <a:t>OB is a study of Human Behavior</a:t>
            </a:r>
          </a:p>
          <a:p>
            <a:r>
              <a:rPr lang="en-US" dirty="0" smtClean="0"/>
              <a:t>The Study is about behavior in Organizations and </a:t>
            </a:r>
          </a:p>
          <a:p>
            <a:r>
              <a:rPr lang="en-US" dirty="0" smtClean="0"/>
              <a:t>Knowledge about human behavior would be useful in improving an organizations effectiveness.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OB is the study of organizational components and their impact on human behavior and organizational performances. Such study can benefit from various behavioral and social sciences. </a:t>
            </a:r>
          </a:p>
          <a:p>
            <a:r>
              <a:rPr lang="en-US" dirty="0" smtClean="0"/>
              <a:t>OB means the study of the behavior of individuals and groups in organizations, and organizations themselves, as they act and interact to attain </a:t>
            </a:r>
            <a:r>
              <a:rPr lang="en-US" smtClean="0"/>
              <a:t>desired outcomes</a:t>
            </a: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OB is the study of and application of Knowledge about how people act within the organizations. It is a human tool for human benefit. It applies broadly to the behavior of people in all types of Organizations such as business, Government, schools and service organizations. </a:t>
            </a:r>
          </a:p>
          <a:p>
            <a:pPr algn="just"/>
            <a:r>
              <a:rPr lang="en-US" dirty="0" smtClean="0"/>
              <a:t>OB is directly concerned with the understanding, prediction and control of human behavior in organizations.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fontScale="92500" lnSpcReduction="20000"/>
          </a:bodyPr>
          <a:lstStyle/>
          <a:p>
            <a:pPr algn="ctr">
              <a:buNone/>
            </a:pPr>
            <a:r>
              <a:rPr lang="en-US" dirty="0" smtClean="0"/>
              <a:t>Environment </a:t>
            </a:r>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Environment </a:t>
            </a:r>
            <a:endParaRPr lang="en-US" dirty="0"/>
          </a:p>
        </p:txBody>
      </p:sp>
      <p:graphicFrame>
        <p:nvGraphicFramePr>
          <p:cNvPr id="6" name="Content Placeholder 3"/>
          <p:cNvGraphicFramePr>
            <a:graphicFrameLocks/>
          </p:cNvGraphicFramePr>
          <p:nvPr/>
        </p:nvGraphicFramePr>
        <p:xfrm>
          <a:off x="609600" y="1752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OB is the study of Human behavior in organizations; the interface between human behavior and the organization and the Organization itself. </a:t>
            </a:r>
          </a:p>
          <a:p>
            <a:r>
              <a:rPr lang="en-US" dirty="0" smtClean="0"/>
              <a:t>The behavior of employees and the organization is subject to the influence of Environment </a:t>
            </a:r>
          </a:p>
          <a:p>
            <a:pPr>
              <a:buNone/>
            </a:pPr>
            <a:r>
              <a:rPr lang="en-US" dirty="0" smtClean="0"/>
              <a:t>(Refer Figure )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Filed of Ob is exciting and complex. Many variables and concepts accompany the interactions shown in the figure and together these </a:t>
            </a:r>
            <a:r>
              <a:rPr lang="en-US" dirty="0" smtClean="0">
                <a:solidFill>
                  <a:srgbClr val="FF0000"/>
                </a:solidFill>
              </a:rPr>
              <a:t>factors greatly complicate the managers ability to Understand, appreciate and manage people in organization</a:t>
            </a:r>
            <a:r>
              <a:rPr lang="en-US" dirty="0" smtClean="0"/>
              <a:t>. </a:t>
            </a:r>
            <a:r>
              <a:rPr lang="en-US" dirty="0" smtClean="0">
                <a:solidFill>
                  <a:schemeClr val="tx2">
                    <a:lumMod val="75000"/>
                  </a:schemeClr>
                </a:solidFill>
              </a:rPr>
              <a:t>They also provides unique opportunities to enhance personal and organizational effectiveness</a:t>
            </a: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Concepts of OB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OB is basically based on few Fundamental concepts which revolve around the nature of people and organizations. </a:t>
            </a:r>
          </a:p>
          <a:p>
            <a:pPr marL="514350" indent="-514350" algn="just">
              <a:buAutoNum type="arabicPeriod"/>
            </a:pPr>
            <a:r>
              <a:rPr lang="en-US" dirty="0" smtClean="0"/>
              <a:t>Individual differences- People have much in common, but each person in the world is also individually different. Each individual is different from others in several ways e.g. Intelligence, Physique, personality, diction etc. </a:t>
            </a:r>
            <a:r>
              <a:rPr lang="en-US" dirty="0" smtClean="0">
                <a:solidFill>
                  <a:srgbClr val="FF0000"/>
                </a:solidFill>
              </a:rPr>
              <a:t>Individual differences mean that management can get the greatest motivation among employees by treating them differently.  </a:t>
            </a:r>
            <a:r>
              <a:rPr lang="en-US" dirty="0" smtClean="0">
                <a:solidFill>
                  <a:schemeClr val="tx2"/>
                </a:solidFill>
              </a:rPr>
              <a:t>Because of Individual Differences OB begins with individual. Only a person can take responsibility and make Decisions; a group by nature can not do so. A group is powerless until individuals  act therein </a:t>
            </a:r>
            <a:endParaRPr lang="en-US" dirty="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 whole Person-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when an individual is appointed, his/her skill alone is not hired, his/her social background- likes and dislikes, pride and prejudices is also hired. </a:t>
            </a:r>
            <a:r>
              <a:rPr lang="en-US" i="1" dirty="0" smtClean="0"/>
              <a:t>A persons family life can not be separated from factory life. </a:t>
            </a:r>
            <a:r>
              <a:rPr lang="en-US" dirty="0" smtClean="0">
                <a:solidFill>
                  <a:schemeClr val="accent2"/>
                </a:solidFill>
              </a:rPr>
              <a:t>It is for this reason that managers shall Endeavour to make factory, a home away from home. </a:t>
            </a:r>
            <a:r>
              <a:rPr lang="en-US" i="1" dirty="0" smtClean="0">
                <a:solidFill>
                  <a:schemeClr val="accent2"/>
                </a:solidFill>
              </a:rPr>
              <a:t>They do not only strive hard to develop a better employee out of a worker, but also a better person in terms of growth and fulfillment.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 is a field of study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First knowledge from wide variety of disciplines is necessary for the effective study and management of organizations </a:t>
            </a:r>
          </a:p>
          <a:p>
            <a:r>
              <a:rPr lang="en-US" dirty="0" smtClean="0"/>
              <a:t>Second, Knowledge from these disciplines can be and should be applied to problems of the  management of people</a:t>
            </a:r>
          </a:p>
          <a:p>
            <a:r>
              <a:rPr lang="en-US" dirty="0" smtClean="0"/>
              <a:t>Third, the application of knowledge can result in simultaneous increase in organizational effectiveness and the psychological health and growth of Organizational Participants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Caused Behavior </a:t>
            </a:r>
            <a:endParaRPr lang="en-US" dirty="0"/>
          </a:p>
        </p:txBody>
      </p:sp>
      <p:sp>
        <p:nvSpPr>
          <p:cNvPr id="3" name="Content Placeholder 2"/>
          <p:cNvSpPr>
            <a:spLocks noGrp="1"/>
          </p:cNvSpPr>
          <p:nvPr>
            <p:ph idx="1"/>
          </p:nvPr>
        </p:nvSpPr>
        <p:spPr/>
        <p:txBody>
          <a:bodyPr/>
          <a:lstStyle/>
          <a:p>
            <a:pPr algn="just"/>
            <a:r>
              <a:rPr lang="en-US" dirty="0" smtClean="0"/>
              <a:t>Behavior of an employee is caused and not random. The behavior directed towards some end that the employee believes, rightly or wrongly, is in her best interest. Thus when a worker comes late to his work, abuses the supervisor, there is a cause behind. Manager should realize the cause for late coming. </a:t>
            </a:r>
          </a:p>
          <a:p>
            <a:pPr algn="just"/>
            <a:r>
              <a:rPr lang="en-US" dirty="0" smtClean="0"/>
              <a:t>Cause and Effect relationship.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4.Human Dignity </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smtClean="0"/>
          </a:p>
          <a:p>
            <a:r>
              <a:rPr lang="en-US" dirty="0" smtClean="0"/>
              <a:t>This concept different than other three concepts.</a:t>
            </a:r>
          </a:p>
          <a:p>
            <a:r>
              <a:rPr lang="en-US" dirty="0" smtClean="0"/>
              <a:t>It is more an ethical philosophy than the scientific conclusion. </a:t>
            </a:r>
          </a:p>
          <a:p>
            <a:r>
              <a:rPr lang="en-US" dirty="0" smtClean="0"/>
              <a:t>It confirms that people are to be treated differently from other factors of production because they are of a higher order in the universe. </a:t>
            </a:r>
          </a:p>
          <a:p>
            <a:r>
              <a:rPr lang="en-US" dirty="0" smtClean="0"/>
              <a:t>It recognizes Human Dignity because people are of higher order, they want to be treated with respect and dignity and should be treated in this way. </a:t>
            </a:r>
          </a:p>
          <a:p>
            <a:r>
              <a:rPr lang="en-US" dirty="0" smtClean="0"/>
              <a:t>Employees work should be appreciated and recognized</a:t>
            </a:r>
          </a:p>
          <a:p>
            <a:r>
              <a:rPr lang="en-US" dirty="0" smtClean="0"/>
              <a:t>The concept of Human Dignity rejects the old idea of using employees as economic tools. </a:t>
            </a:r>
          </a:p>
          <a:p>
            <a:r>
              <a:rPr lang="en-US" dirty="0" smtClean="0"/>
              <a:t>Since OB always involves people, ethical philosophy is involved in one way or another in each action. </a:t>
            </a:r>
          </a:p>
          <a:p>
            <a:r>
              <a:rPr lang="en-US" dirty="0" smtClean="0"/>
              <a:t>Human decisions can not and should not be made apart from values.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5.Organizations are Social System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Organizations are social system, consequently activities therein are governed by social laws as well as psychological laws. </a:t>
            </a:r>
          </a:p>
          <a:p>
            <a:r>
              <a:rPr lang="en-US" dirty="0" smtClean="0"/>
              <a:t>Just as People having Psychological Needs, they also have social needs, they also have social roles and status. </a:t>
            </a:r>
          </a:p>
          <a:p>
            <a:r>
              <a:rPr lang="en-US" dirty="0" smtClean="0"/>
              <a:t>Their behavior influenced by their group as well as their drives. </a:t>
            </a:r>
          </a:p>
          <a:p>
            <a:r>
              <a:rPr lang="en-US" dirty="0" smtClean="0"/>
              <a:t>Two social systems existing in Organization, one is Formal and another one is Informal social system</a:t>
            </a:r>
          </a:p>
          <a:p>
            <a:r>
              <a:rPr lang="en-US" dirty="0" smtClean="0"/>
              <a:t>All parts of the system are interdependent and are subject to influence by any other part. </a:t>
            </a:r>
          </a:p>
          <a:p>
            <a:r>
              <a:rPr lang="en-US" dirty="0" smtClean="0"/>
              <a:t>Everything is related </a:t>
            </a:r>
            <a:r>
              <a:rPr lang="en-US" smtClean="0"/>
              <a:t>to everything else.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6.Mutuality of interest  </a:t>
            </a:r>
            <a:endParaRPr lang="en-US" dirty="0"/>
          </a:p>
        </p:txBody>
      </p:sp>
      <p:sp>
        <p:nvSpPr>
          <p:cNvPr id="3" name="Content Placeholder 2"/>
          <p:cNvSpPr>
            <a:spLocks noGrp="1"/>
          </p:cNvSpPr>
          <p:nvPr>
            <p:ph idx="1"/>
          </p:nvPr>
        </p:nvSpPr>
        <p:spPr/>
        <p:txBody>
          <a:bodyPr>
            <a:normAutofit lnSpcReduction="10000"/>
          </a:bodyPr>
          <a:lstStyle/>
          <a:p>
            <a:r>
              <a:rPr lang="en-US" dirty="0" smtClean="0"/>
              <a:t>Organizations Need People and Vice versa.</a:t>
            </a:r>
          </a:p>
          <a:p>
            <a:r>
              <a:rPr lang="en-US" dirty="0" smtClean="0"/>
              <a:t>Organizations have human purpose, they have formed some mutuality of interest among their participants.</a:t>
            </a:r>
          </a:p>
          <a:p>
            <a:r>
              <a:rPr lang="en-US" dirty="0" smtClean="0"/>
              <a:t>People see organizations as means to help them reach organizational objectives. </a:t>
            </a:r>
          </a:p>
          <a:p>
            <a:r>
              <a:rPr lang="en-US" dirty="0" smtClean="0"/>
              <a:t>Result of Mutuality is, people are encouraged to attack Organizational Problems rather than each other.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Holistic approach </a:t>
            </a:r>
            <a:endParaRPr lang="en-US" dirty="0"/>
          </a:p>
        </p:txBody>
      </p:sp>
      <p:sp>
        <p:nvSpPr>
          <p:cNvPr id="3" name="Content Placeholder 2"/>
          <p:cNvSpPr>
            <a:spLocks noGrp="1"/>
          </p:cNvSpPr>
          <p:nvPr>
            <p:ph idx="1"/>
          </p:nvPr>
        </p:nvSpPr>
        <p:spPr/>
        <p:txBody>
          <a:bodyPr/>
          <a:lstStyle/>
          <a:p>
            <a:r>
              <a:rPr lang="en-US" dirty="0" smtClean="0"/>
              <a:t>When the Six Fundamental Concepts of OB are placed together a holistic concept emerges. </a:t>
            </a:r>
          </a:p>
          <a:p>
            <a:r>
              <a:rPr lang="en-US" dirty="0" smtClean="0"/>
              <a:t>This concept interprets people-organization relationship in terms of the Whole Person, Whole Group, Whole Organization and Whole Social System.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Elements of OB Influenced Behavior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OB</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separate field of Study not Discipline </a:t>
            </a:r>
          </a:p>
          <a:p>
            <a:r>
              <a:rPr lang="en-US" dirty="0" smtClean="0"/>
              <a:t>An Interdisciplinary approach (Psychology, Sociology, Anthropology) </a:t>
            </a:r>
          </a:p>
          <a:p>
            <a:r>
              <a:rPr lang="en-US" dirty="0" smtClean="0"/>
              <a:t>An applied Science </a:t>
            </a:r>
          </a:p>
          <a:p>
            <a:r>
              <a:rPr lang="en-US" dirty="0" smtClean="0"/>
              <a:t>A Normative Science </a:t>
            </a:r>
          </a:p>
          <a:p>
            <a:r>
              <a:rPr lang="en-US" dirty="0" smtClean="0"/>
              <a:t>A Humanistic and optimistic approach </a:t>
            </a:r>
          </a:p>
          <a:p>
            <a:r>
              <a:rPr lang="en-US" dirty="0" smtClean="0"/>
              <a:t>Cause and Effect Relationship </a:t>
            </a:r>
          </a:p>
          <a:p>
            <a:r>
              <a:rPr lang="en-US" dirty="0" smtClean="0"/>
              <a:t>Science as well as Art </a:t>
            </a:r>
          </a:p>
          <a:p>
            <a:r>
              <a:rPr lang="en-US" dirty="0" smtClean="0"/>
              <a:t>Rational Thinking (Logical Thinking)</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INPUTS + PROCESS= OUTPUT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OB </a:t>
            </a:r>
            <a:endParaRPr lang="en-US" dirty="0"/>
          </a:p>
        </p:txBody>
      </p:sp>
      <p:sp>
        <p:nvSpPr>
          <p:cNvPr id="3" name="Content Placeholder 2"/>
          <p:cNvSpPr>
            <a:spLocks noGrp="1"/>
          </p:cNvSpPr>
          <p:nvPr>
            <p:ph idx="1"/>
          </p:nvPr>
        </p:nvSpPr>
        <p:spPr/>
        <p:txBody>
          <a:bodyPr/>
          <a:lstStyle/>
          <a:p>
            <a:r>
              <a:rPr lang="en-US" dirty="0" smtClean="0"/>
              <a:t>OB is the study of human behavior in organizations. </a:t>
            </a:r>
          </a:p>
          <a:p>
            <a:r>
              <a:rPr lang="en-US" dirty="0" smtClean="0"/>
              <a:t>The subject encompasses, </a:t>
            </a:r>
          </a:p>
          <a:p>
            <a:pPr marL="514350" indent="-514350">
              <a:buAutoNum type="arabicPeriod"/>
            </a:pPr>
            <a:r>
              <a:rPr lang="en-US" dirty="0" smtClean="0"/>
              <a:t>The Study of Individual Behavior</a:t>
            </a:r>
          </a:p>
          <a:p>
            <a:pPr marL="514350" indent="-514350">
              <a:buAutoNum type="arabicPeriod"/>
            </a:pPr>
            <a:r>
              <a:rPr lang="en-US" dirty="0" smtClean="0"/>
              <a:t>Inter-individual Behavior </a:t>
            </a:r>
          </a:p>
          <a:p>
            <a:pPr marL="514350" indent="-514350">
              <a:buAutoNum type="arabicPeriod"/>
            </a:pPr>
            <a:r>
              <a:rPr lang="en-US" dirty="0" smtClean="0"/>
              <a:t>Behavior Organizations themselves.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i="1" dirty="0" smtClean="0"/>
              <a:t>Intrapersonal Behavior  </a:t>
            </a:r>
            <a:r>
              <a:rPr lang="en-US" dirty="0" smtClean="0"/>
              <a:t>covers such aspects as personality, attitude, perception, learning, opinion, motivation and job satisfaction.</a:t>
            </a:r>
          </a:p>
          <a:p>
            <a:r>
              <a:rPr lang="en-US" i="1" dirty="0" smtClean="0"/>
              <a:t>Interpersonal Behavior </a:t>
            </a:r>
            <a:r>
              <a:rPr lang="en-US" dirty="0" smtClean="0"/>
              <a:t>includes group dynamics, intergroup conflict, leadership, communication, transactional analysis </a:t>
            </a:r>
          </a:p>
          <a:p>
            <a:r>
              <a:rPr lang="en-US" i="1" dirty="0" smtClean="0"/>
              <a:t>Organizations </a:t>
            </a:r>
            <a:r>
              <a:rPr lang="en-US" dirty="0" smtClean="0"/>
              <a:t>the study covers such aspects as their formation, structures, and formal and </a:t>
            </a:r>
            <a:r>
              <a:rPr lang="en-US" smtClean="0"/>
              <a:t>informal organizations. </a:t>
            </a:r>
            <a:endParaRPr lang="en-US" i="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OB a USEFUL CONCEPT?</a:t>
            </a:r>
            <a:endParaRPr lang="en-US" dirty="0"/>
          </a:p>
        </p:txBody>
      </p:sp>
      <p:sp>
        <p:nvSpPr>
          <p:cNvPr id="3" name="Content Placeholder 2"/>
          <p:cNvSpPr>
            <a:spLocks noGrp="1"/>
          </p:cNvSpPr>
          <p:nvPr>
            <p:ph idx="1"/>
          </p:nvPr>
        </p:nvSpPr>
        <p:spPr/>
        <p:txBody>
          <a:bodyPr>
            <a:normAutofit/>
          </a:bodyPr>
          <a:lstStyle/>
          <a:p>
            <a:r>
              <a:rPr lang="en-US" dirty="0" smtClean="0"/>
              <a:t>Behavior is behavior whether it occurs in organizations or not and Organizational often influences people to look for non existent differences or discontinuities between behavior in general and behavior which occurs in organizations </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OB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Helps in Understanding Employees</a:t>
            </a:r>
          </a:p>
          <a:p>
            <a:r>
              <a:rPr lang="en-US" dirty="0" smtClean="0"/>
              <a:t>Helps in Motivating Employees</a:t>
            </a:r>
          </a:p>
          <a:p>
            <a:r>
              <a:rPr lang="en-US" dirty="0" smtClean="0"/>
              <a:t>Improving Superior - Subordinate Relationship</a:t>
            </a:r>
          </a:p>
          <a:p>
            <a:r>
              <a:rPr lang="en-US" dirty="0" smtClean="0"/>
              <a:t> Controlling and predicting human behavior</a:t>
            </a:r>
          </a:p>
          <a:p>
            <a:r>
              <a:rPr lang="en-US" dirty="0" smtClean="0"/>
              <a:t> Helps in Proper Utilization of Human Resource</a:t>
            </a:r>
          </a:p>
          <a:p>
            <a:r>
              <a:rPr lang="en-US" dirty="0" smtClean="0"/>
              <a:t>Helps in achieving Individual, Group and Organizational goal as well as efficiency and effectiveness </a:t>
            </a:r>
          </a:p>
          <a:p>
            <a:r>
              <a:rPr lang="en-US" dirty="0" smtClean="0"/>
              <a:t>Helps to know employees strengths </a:t>
            </a:r>
            <a:r>
              <a:rPr lang="en-US" smtClean="0"/>
              <a:t>and weaknesses  </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Historical and Emerging Perspectives of OB </a:t>
            </a:r>
            <a:endParaRPr lang="en-US" dirty="0"/>
          </a:p>
        </p:txBody>
      </p:sp>
      <p:sp>
        <p:nvSpPr>
          <p:cNvPr id="3" name="Content Placeholder 2"/>
          <p:cNvSpPr>
            <a:spLocks noGrp="1"/>
          </p:cNvSpPr>
          <p:nvPr>
            <p:ph idx="1"/>
          </p:nvPr>
        </p:nvSpPr>
        <p:spPr/>
        <p:txBody>
          <a:bodyPr>
            <a:normAutofit fontScale="92500"/>
          </a:bodyPr>
          <a:lstStyle/>
          <a:p>
            <a:r>
              <a:rPr lang="en-US" dirty="0" smtClean="0"/>
              <a:t>Concern for the welfare of workers in management of Business enterprises has been in existence since ages.</a:t>
            </a:r>
          </a:p>
          <a:p>
            <a:r>
              <a:rPr lang="en-US" dirty="0" smtClean="0"/>
              <a:t>Systematic management of Human Resources as early as the 4</a:t>
            </a:r>
            <a:r>
              <a:rPr lang="en-US" baseline="30000" dirty="0" smtClean="0"/>
              <a:t>th</a:t>
            </a:r>
            <a:r>
              <a:rPr lang="en-US" dirty="0" smtClean="0"/>
              <a:t> BC (</a:t>
            </a:r>
            <a:r>
              <a:rPr lang="en-US" dirty="0" err="1" smtClean="0"/>
              <a:t>Kautilya’s</a:t>
            </a:r>
            <a:r>
              <a:rPr lang="en-US" dirty="0" smtClean="0"/>
              <a:t> </a:t>
            </a:r>
            <a:r>
              <a:rPr lang="en-US" dirty="0" err="1" smtClean="0"/>
              <a:t>Arthashastra</a:t>
            </a:r>
            <a:r>
              <a:rPr lang="en-US" dirty="0" smtClean="0"/>
              <a:t>)</a:t>
            </a:r>
          </a:p>
          <a:p>
            <a:r>
              <a:rPr lang="en-US" dirty="0" smtClean="0"/>
              <a:t>The government then took an active interest in the operation of Public and Private sector enterprises and provided systematic procedures for regulating employee-employer relationships.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Elsewhere HR in organizations received managements attention much earlier; as early as 1800 B.C. itself minimum wage rate and incentive wage plan was included in the Babylonian code </a:t>
            </a:r>
            <a:r>
              <a:rPr lang="en-US" smtClean="0"/>
              <a:t>of Hammurabi.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Robert Owen 1800 </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Robert Owen </a:t>
            </a:r>
            <a:r>
              <a:rPr lang="en-US" dirty="0" smtClean="0"/>
              <a:t>a young Welsh factory owner about 1800, was one of the first to emphasize the Human needs of employees. </a:t>
            </a:r>
          </a:p>
          <a:p>
            <a:r>
              <a:rPr lang="en-US" dirty="0" smtClean="0"/>
              <a:t>He refused to employ young children </a:t>
            </a:r>
          </a:p>
          <a:p>
            <a:r>
              <a:rPr lang="en-US" dirty="0" smtClean="0"/>
              <a:t>Taught employees cleanliness and temperance and improved their working conditions </a:t>
            </a:r>
          </a:p>
          <a:p>
            <a:r>
              <a:rPr lang="en-US" dirty="0" smtClean="0"/>
              <a:t>Vital Machines as to inanimate Machines  </a:t>
            </a:r>
          </a:p>
          <a:p>
            <a:r>
              <a:rPr lang="en-US" dirty="0" smtClean="0"/>
              <a:t>Father of Personnel Management </a:t>
            </a:r>
          </a:p>
          <a:p>
            <a:r>
              <a:rPr lang="en-US" dirty="0" smtClean="0"/>
              <a:t>This could hardly called modern organizational behavior, but the beginning in that direction was made.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Andrew </a:t>
            </a:r>
            <a:r>
              <a:rPr lang="en-US" dirty="0" err="1" smtClean="0"/>
              <a:t>Ure</a:t>
            </a:r>
            <a:r>
              <a:rPr lang="en-US" dirty="0" smtClean="0"/>
              <a:t> 1835</a:t>
            </a:r>
            <a:endParaRPr lang="en-US" dirty="0"/>
          </a:p>
        </p:txBody>
      </p:sp>
      <p:sp>
        <p:nvSpPr>
          <p:cNvPr id="3" name="Content Placeholder 2"/>
          <p:cNvSpPr>
            <a:spLocks noGrp="1"/>
          </p:cNvSpPr>
          <p:nvPr>
            <p:ph idx="1"/>
          </p:nvPr>
        </p:nvSpPr>
        <p:spPr/>
        <p:txBody>
          <a:bodyPr/>
          <a:lstStyle/>
          <a:p>
            <a:r>
              <a:rPr lang="en-US" dirty="0" smtClean="0"/>
              <a:t>Andrew </a:t>
            </a:r>
            <a:r>
              <a:rPr lang="en-US" dirty="0" err="1" smtClean="0"/>
              <a:t>Ure</a:t>
            </a:r>
            <a:r>
              <a:rPr lang="en-US" dirty="0" smtClean="0"/>
              <a:t> published “The Philosophy of Manufacturers” in which he </a:t>
            </a:r>
            <a:r>
              <a:rPr lang="en-US" b="1" i="1" dirty="0" smtClean="0"/>
              <a:t>included Human Factor as one of the factors of Production, besides the commercial and mechanical parts</a:t>
            </a:r>
            <a:r>
              <a:rPr lang="en-US" dirty="0" smtClean="0"/>
              <a:t>.</a:t>
            </a:r>
          </a:p>
          <a:p>
            <a:r>
              <a:rPr lang="en-US" dirty="0" smtClean="0"/>
              <a:t>Believing in the importance of the Human Factor, </a:t>
            </a:r>
            <a:r>
              <a:rPr lang="en-US" dirty="0" err="1" smtClean="0"/>
              <a:t>Ure</a:t>
            </a:r>
            <a:r>
              <a:rPr lang="en-US" dirty="0" smtClean="0"/>
              <a:t> provided workers with </a:t>
            </a:r>
            <a:r>
              <a:rPr lang="en-US" b="1" dirty="0" smtClean="0"/>
              <a:t>hot Tea, medical treatment and sickness payments</a:t>
            </a:r>
            <a:r>
              <a:rPr lang="en-US" dirty="0" smtClean="0"/>
              <a:t>.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J.N.Tata</a:t>
            </a:r>
            <a:r>
              <a:rPr lang="en-US" dirty="0" smtClean="0"/>
              <a:t>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He took special interest in the welfare of his workers.</a:t>
            </a:r>
          </a:p>
          <a:p>
            <a:r>
              <a:rPr lang="en-US" dirty="0" smtClean="0"/>
              <a:t>He installed first humidifier and fire sprinklers in his factories.</a:t>
            </a:r>
          </a:p>
          <a:p>
            <a:r>
              <a:rPr lang="en-US" smtClean="0"/>
              <a:t>He </a:t>
            </a:r>
            <a:r>
              <a:rPr lang="en-US" dirty="0" smtClean="0"/>
              <a:t>was decade ahead of his time and miles ahead of his competitors. </a:t>
            </a:r>
          </a:p>
          <a:p>
            <a:r>
              <a:rPr lang="en-US" dirty="0" smtClean="0"/>
              <a:t>The Empress mills experiments showed that not only profits but people mattered for him. Innovations at Empress Mill weren’t restricted to technology adoption. In fact, lack of skilled and semi-skilled labor was perhaps a bigger challenge. Workers would be absent for sixty days a year due to festivals and for several days during harvest times. Absenteeism was 10 to 20 percent a day. </a:t>
            </a:r>
            <a:r>
              <a:rPr lang="en-US" dirty="0" err="1" smtClean="0"/>
              <a:t>Jamsetji</a:t>
            </a:r>
            <a:r>
              <a:rPr lang="en-US" dirty="0" smtClean="0"/>
              <a:t> &amp; team set about to make workers’ life easier. A Provident Fund Scheme was introduced in 1886 and pension fund was introduced in 1887. Accident compensation scheme was introduced in 1895. Most of these came before Factory Act of England making certain measures compulsory. Empress held an annual prize day were workers turned up in colorful holiday attire for performance recognition. As many as 1000 workers were called to the platform to collect prizes of gold and silver watches and chains, armlets, medals and bundles of cloth.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a:t>
            </a:r>
            <a:r>
              <a:rPr lang="en-US" dirty="0" err="1" smtClean="0"/>
              <a:t>Jamsetji’s</a:t>
            </a:r>
            <a:r>
              <a:rPr lang="en-US" dirty="0" smtClean="0"/>
              <a:t> words at the opening of the extension of Empress Mills in 1895, “We do not claim to be more unselfish, more generous, or more philanthropic than other people. </a:t>
            </a:r>
            <a:r>
              <a:rPr lang="en-US" smtClean="0"/>
              <a:t>But, we think, we started on sound and straightforward business principles, considering the interests of our shareholders our own, and the health and welfare of our employees the sure foundation of our prosperity”.</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Management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Taylor the Father of Scientific Management as he converted broad generalizations into practical tools. </a:t>
            </a:r>
          </a:p>
          <a:p>
            <a:r>
              <a:rPr lang="en-US" dirty="0" smtClean="0"/>
              <a:t>He was also responsible for awakening interest in workers in the 1900s. </a:t>
            </a:r>
          </a:p>
          <a:p>
            <a:r>
              <a:rPr lang="en-US" dirty="0" smtClean="0"/>
              <a:t>Taylor advocated the “selection of Right Person for Right Jobs.” Training them adequately, placing them in jobs for which they were best suited and remunerating them handsomely. </a:t>
            </a:r>
          </a:p>
          <a:p>
            <a:r>
              <a:rPr lang="en-US" dirty="0" smtClean="0"/>
              <a:t>Taylor’s Goal was technical efficiency, but at least management was awakened to the importance of HR which was hitherto neglected.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Taylor Published his major work Principles of Scientific Management in 1911.</a:t>
            </a:r>
          </a:p>
          <a:p>
            <a:r>
              <a:rPr lang="en-US" dirty="0" smtClean="0"/>
              <a:t>Taylors ideas were criticized particularly his belief in rationalizing everything and holding the assumption that human behavior is based on ‘Rabble Hypothesis’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OB term is useful in three ways </a:t>
            </a:r>
          </a:p>
          <a:p>
            <a:r>
              <a:rPr lang="en-US" dirty="0" smtClean="0"/>
              <a:t>It suggests that Problems in Modern organizations must be approached at both the Psychological and Sociological Level  </a:t>
            </a:r>
          </a:p>
          <a:p>
            <a:r>
              <a:rPr lang="en-US" dirty="0" smtClean="0"/>
              <a:t>Even though behavior is behavior whether it occurs inside or outside the organizations some determinants are more important in organizational settings than in other situations</a:t>
            </a:r>
          </a:p>
          <a:p>
            <a:r>
              <a:rPr lang="en-US" dirty="0" smtClean="0"/>
              <a:t>A third advantage of term although potentially a disadvantage too. OB is more likely to be offered by business and professional schools than by departments of Psychology and Sociology.</a:t>
            </a:r>
          </a:p>
          <a:p>
            <a:r>
              <a:rPr lang="en-US" dirty="0" smtClean="0"/>
              <a:t> In comparison with Foundation disciplines the emphasis of the area is more Clinical and Practical than Theoretical. However this Practical tendency does not mean that Theory is not Important in Organizational Behavior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Behavior </a:t>
            </a:r>
            <a:endParaRPr lang="en-US" dirty="0"/>
          </a:p>
        </p:txBody>
      </p:sp>
      <p:sp>
        <p:nvSpPr>
          <p:cNvPr id="3" name="Content Placeholder 2"/>
          <p:cNvSpPr>
            <a:spLocks noGrp="1"/>
          </p:cNvSpPr>
          <p:nvPr>
            <p:ph idx="1"/>
          </p:nvPr>
        </p:nvSpPr>
        <p:spPr/>
        <p:txBody>
          <a:bodyPr>
            <a:normAutofit/>
          </a:bodyPr>
          <a:lstStyle/>
          <a:p>
            <a:r>
              <a:rPr lang="en-US" dirty="0" smtClean="0"/>
              <a:t>1.What is man basically like?(what is his basic nature and how malleable is he)</a:t>
            </a:r>
          </a:p>
          <a:p>
            <a:r>
              <a:rPr lang="en-US" dirty="0" smtClean="0"/>
              <a:t>2.How do people interact with their social and physical environment? (how do they view their environment and learn about it) </a:t>
            </a:r>
          </a:p>
          <a:p>
            <a:r>
              <a:rPr lang="en-US" dirty="0" smtClean="0"/>
              <a:t>3.What causes men to act or behave? (what motivates man)</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normAutofit lnSpcReduction="10000"/>
          </a:bodyPr>
          <a:lstStyle/>
          <a:p>
            <a:r>
              <a:rPr lang="en-US" dirty="0" smtClean="0"/>
              <a:t>Finally in view of your answers to the first THREE questions, </a:t>
            </a:r>
          </a:p>
          <a:p>
            <a:pPr>
              <a:buNone/>
            </a:pPr>
            <a:r>
              <a:rPr lang="en-US" dirty="0" smtClean="0"/>
              <a:t>    2.How could you design a society or a social system which could change the man in any directions which you would like to change?</a:t>
            </a:r>
          </a:p>
          <a:p>
            <a:pPr>
              <a:buNone/>
            </a:pPr>
            <a:r>
              <a:rPr lang="en-US" dirty="0" smtClean="0"/>
              <a:t>    3.What Problems would you face in developing such system?</a:t>
            </a:r>
          </a:p>
          <a:p>
            <a:pPr>
              <a:buNone/>
            </a:pPr>
            <a:r>
              <a:rPr lang="en-US" dirty="0" smtClean="0"/>
              <a:t>    4.How would you apply these principles to the design of the work organizations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1. Social Animal, By Nature Good- But then, Imitative behavior, Greedy and Selfish, Physically Tangible but Socially and Mentally Intangible. Unpredicted Nature, Individual Differences makes him Unique. Acts according to society, thinking about society before act, </a:t>
            </a:r>
            <a:r>
              <a:rPr lang="en-US" dirty="0" err="1" smtClean="0"/>
              <a:t>stucked</a:t>
            </a:r>
            <a:r>
              <a:rPr lang="en-US" dirty="0" smtClean="0"/>
              <a:t> in mind, malleability is god gift,  flexible, adjust in any situation, kind and good but its their mask. Understanding Nature, reactionary (react in different situations) a Learner, adorable, Sensitive, animal , Difficult to Understand, complicated, Temporary feelings he had, Man is like Unopened Box nobody knows what's in it. By nature man is like a water    </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2.Environment affects- Before act he thinks about Society First, Concern about Social Image, Don’t want anybody to interfere in his life but get involves in others issue or Problem, socialization is heart of personality building, Forming Trust and Mistrust, Identity Crisis, Recognition, Social and Physical Environment having Great Impact, His nature is depends on his Environment, Very </a:t>
            </a:r>
            <a:r>
              <a:rPr lang="en-US" dirty="0" err="1" smtClean="0"/>
              <a:t>posessive</a:t>
            </a:r>
            <a:r>
              <a:rPr lang="en-US" dirty="0" smtClean="0"/>
              <a:t>  </a:t>
            </a:r>
          </a:p>
          <a:p>
            <a:pPr>
              <a:buNone/>
            </a:pPr>
            <a:r>
              <a:rPr lang="en-US" dirty="0" smtClean="0"/>
              <a:t>Social animal hence interaction is purposeful </a:t>
            </a:r>
          </a:p>
          <a:p>
            <a:pPr>
              <a:buNone/>
            </a:pPr>
            <a:r>
              <a:rPr lang="en-US" dirty="0" smtClean="0"/>
              <a:t>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3.Thinking Habit, challenges, motivation, attitude, Perception, feelings, emotions, Behavior is reflection of Society     </a:t>
            </a:r>
          </a:p>
          <a:p>
            <a:r>
              <a:rPr lang="en-US" dirty="0" smtClean="0"/>
              <a:t>Situation or Unpredictable behavior of people, expectations, Insult</a:t>
            </a:r>
          </a:p>
          <a:p>
            <a:r>
              <a:rPr lang="en-US" dirty="0" smtClean="0"/>
              <a:t>Situations, Experiences, Culture, Environment etc affects  </a:t>
            </a:r>
          </a:p>
          <a:p>
            <a:r>
              <a:rPr lang="en-US" dirty="0" smtClean="0"/>
              <a:t>Actions of others Matters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TotalTime>
  <Words>2347</Words>
  <Application>Microsoft Office PowerPoint</Application>
  <PresentationFormat>On-screen Show (4:3)</PresentationFormat>
  <Paragraphs>169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Organizational Behavior </vt:lpstr>
      <vt:lpstr>OB is a field of study  </vt:lpstr>
      <vt:lpstr>IS OB a USEFUL CONCEPT?</vt:lpstr>
      <vt:lpstr>Slide 4</vt:lpstr>
      <vt:lpstr>Individual Behavior </vt:lpstr>
      <vt:lpstr>Questions </vt:lpstr>
      <vt:lpstr>ANSWERS </vt:lpstr>
      <vt:lpstr>Slide 8</vt:lpstr>
      <vt:lpstr>Slide 9</vt:lpstr>
      <vt:lpstr>Individuals Behavior </vt:lpstr>
      <vt:lpstr>Individual Behavior </vt:lpstr>
      <vt:lpstr>Meaning and Definition </vt:lpstr>
      <vt:lpstr>Slide 13</vt:lpstr>
      <vt:lpstr>Definitions </vt:lpstr>
      <vt:lpstr>Slide 15</vt:lpstr>
      <vt:lpstr>Slide 16</vt:lpstr>
      <vt:lpstr>Slide 17</vt:lpstr>
      <vt:lpstr>Fundamental Concepts of OB </vt:lpstr>
      <vt:lpstr>2. A whole Person-  </vt:lpstr>
      <vt:lpstr>3. Caused Behavior </vt:lpstr>
      <vt:lpstr>4.Human Dignity </vt:lpstr>
      <vt:lpstr>5.Organizations are Social System </vt:lpstr>
      <vt:lpstr>6.Mutuality of interest  </vt:lpstr>
      <vt:lpstr>7. Holistic approach </vt:lpstr>
      <vt:lpstr>Key Elements of OB Influenced Behavior </vt:lpstr>
      <vt:lpstr>Nature of OB</vt:lpstr>
      <vt:lpstr>INPUTS + PROCESS= OUTPUT </vt:lpstr>
      <vt:lpstr>Scope of OB </vt:lpstr>
      <vt:lpstr>Slide 29</vt:lpstr>
      <vt:lpstr>Significance of OB </vt:lpstr>
      <vt:lpstr>Historical and Emerging Perspectives of OB </vt:lpstr>
      <vt:lpstr>Slide 32</vt:lpstr>
      <vt:lpstr>Robert Owen 1800 </vt:lpstr>
      <vt:lpstr>Andrew Ure 1835</vt:lpstr>
      <vt:lpstr>J.N.Tata </vt:lpstr>
      <vt:lpstr>Slide 36</vt:lpstr>
      <vt:lpstr>Scientific Management </vt:lpstr>
      <vt:lpstr>Slide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Behavior </dc:title>
  <dc:creator>Dr Pathare</dc:creator>
  <cp:lastModifiedBy>Dr Pathare</cp:lastModifiedBy>
  <cp:revision>48</cp:revision>
  <dcterms:created xsi:type="dcterms:W3CDTF">2006-08-16T00:00:00Z</dcterms:created>
  <dcterms:modified xsi:type="dcterms:W3CDTF">2019-01-16T04:50:23Z</dcterms:modified>
</cp:coreProperties>
</file>