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9" r:id="rId3"/>
    <p:sldId id="261" r:id="rId4"/>
    <p:sldId id="271" r:id="rId5"/>
    <p:sldId id="272" r:id="rId6"/>
    <p:sldId id="262" r:id="rId7"/>
    <p:sldId id="263" r:id="rId8"/>
    <p:sldId id="264" r:id="rId9"/>
    <p:sldId id="266"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12/09/2014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12/09/2014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12/09/2014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12/09/2014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12/09/2014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12/09/2014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12/09/2014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133600"/>
            <a:ext cx="6172200" cy="1894362"/>
          </a:xfrm>
        </p:spPr>
        <p:txBody>
          <a:bodyPr anchor="t"/>
          <a:lstStyle/>
          <a:p>
            <a:r>
              <a:rPr lang="en-US" dirty="0" smtClean="0"/>
              <a:t>Areas of Family Life</a:t>
            </a:r>
            <a:endParaRPr lang="en-SG" dirty="0"/>
          </a:p>
        </p:txBody>
      </p:sp>
      <p:sp>
        <p:nvSpPr>
          <p:cNvPr id="3" name="Subtitle 2"/>
          <p:cNvSpPr>
            <a:spLocks noGrp="1"/>
          </p:cNvSpPr>
          <p:nvPr>
            <p:ph type="subTitle" idx="1"/>
          </p:nvPr>
        </p:nvSpPr>
        <p:spPr>
          <a:xfrm>
            <a:off x="2286000" y="4038600"/>
            <a:ext cx="6172200" cy="2336322"/>
          </a:xfrm>
        </p:spPr>
        <p:txBody>
          <a:bodyPr anchor="ctr">
            <a:normAutofit/>
          </a:bodyPr>
          <a:lstStyle/>
          <a:p>
            <a:r>
              <a:rPr lang="en-US" sz="2800" dirty="0" smtClean="0"/>
              <a:t>Planned Parenthood</a:t>
            </a:r>
          </a:p>
          <a:p>
            <a:r>
              <a:rPr lang="en-US" sz="2800" dirty="0" smtClean="0"/>
              <a:t>Family Relationship</a:t>
            </a:r>
            <a:endParaRPr lang="en-SG"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SG" sz="3600" b="1" dirty="0" smtClean="0"/>
              <a:t>Commitment</a:t>
            </a:r>
            <a:br>
              <a:rPr lang="en-SG" sz="3600" b="1" dirty="0" smtClean="0"/>
            </a:br>
            <a:endParaRPr lang="en-SG" sz="3600" b="1" dirty="0"/>
          </a:p>
        </p:txBody>
      </p:sp>
      <p:sp>
        <p:nvSpPr>
          <p:cNvPr id="3" name="Content Placeholder 2"/>
          <p:cNvSpPr>
            <a:spLocks noGrp="1"/>
          </p:cNvSpPr>
          <p:nvPr>
            <p:ph sz="quarter" idx="1"/>
          </p:nvPr>
        </p:nvSpPr>
        <p:spPr>
          <a:xfrm>
            <a:off x="457200" y="1371600"/>
            <a:ext cx="7467600" cy="5102352"/>
          </a:xfrm>
        </p:spPr>
        <p:txBody>
          <a:bodyPr>
            <a:normAutofit/>
          </a:bodyPr>
          <a:lstStyle/>
          <a:p>
            <a:r>
              <a:rPr lang="en-SG" dirty="0" smtClean="0"/>
              <a:t>Put the well-being of your family as a first priority. Show loyalty to your family.</a:t>
            </a:r>
          </a:p>
          <a:p>
            <a:pPr>
              <a:buNone/>
            </a:pPr>
            <a:endParaRPr lang="en-SG" dirty="0" smtClean="0"/>
          </a:p>
          <a:p>
            <a:r>
              <a:rPr lang="en-SG" sz="4000" b="1" dirty="0" smtClean="0"/>
              <a:t>Family rituals and traditions</a:t>
            </a:r>
          </a:p>
          <a:p>
            <a:r>
              <a:rPr lang="en-SG" dirty="0" smtClean="0"/>
              <a:t>The little special things that you do everyday help build a sense of belonging, inner security and contentedness. </a:t>
            </a:r>
          </a:p>
          <a:p>
            <a:endParaRPr lang="en-SG" dirty="0" smtClean="0"/>
          </a:p>
          <a:p>
            <a:endParaRPr lang="en-S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228600" y="1600200"/>
            <a:ext cx="8458200" cy="5029200"/>
          </a:xfrm>
        </p:spPr>
        <p:txBody>
          <a:bodyPr>
            <a:normAutofit/>
          </a:bodyPr>
          <a:lstStyle/>
          <a:p>
            <a:pPr algn="just">
              <a:lnSpc>
                <a:spcPct val="150000"/>
              </a:lnSpc>
            </a:pPr>
            <a:r>
              <a:rPr lang="en-SG" dirty="0" smtClean="0"/>
              <a:t>Planned Parenthood claims to advocate the freedom of women to choose if and when they will have children</a:t>
            </a:r>
          </a:p>
          <a:p>
            <a:pPr algn="just">
              <a:lnSpc>
                <a:spcPct val="150000"/>
              </a:lnSpc>
            </a:pPr>
            <a:r>
              <a:rPr lang="en-SG" dirty="0" smtClean="0"/>
              <a:t>Healthy communication about sexuality within families</a:t>
            </a:r>
          </a:p>
          <a:p>
            <a:pPr algn="just">
              <a:lnSpc>
                <a:spcPct val="150000"/>
              </a:lnSpc>
            </a:pPr>
            <a:r>
              <a:rPr lang="en-SG" dirty="0" smtClean="0"/>
              <a:t>Contraception and other health services to women and men,</a:t>
            </a:r>
          </a:p>
          <a:p>
            <a:pPr algn="just">
              <a:lnSpc>
                <a:spcPct val="150000"/>
              </a:lnSpc>
            </a:pPr>
            <a:r>
              <a:rPr lang="en-SG" dirty="0" smtClean="0"/>
              <a:t>Family planning</a:t>
            </a:r>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pPr algn="ctr"/>
            <a:r>
              <a:rPr lang="en-US" b="1" dirty="0" smtClean="0"/>
              <a:t>Topics of PP</a:t>
            </a:r>
            <a:endParaRPr lang="en-SG" b="1" dirty="0"/>
          </a:p>
        </p:txBody>
      </p:sp>
      <p:sp>
        <p:nvSpPr>
          <p:cNvPr id="3" name="Content Placeholder 2"/>
          <p:cNvSpPr>
            <a:spLocks noGrp="1"/>
          </p:cNvSpPr>
          <p:nvPr>
            <p:ph sz="quarter" idx="1"/>
          </p:nvPr>
        </p:nvSpPr>
        <p:spPr>
          <a:xfrm>
            <a:off x="838200" y="1066800"/>
            <a:ext cx="7696200" cy="5486400"/>
          </a:xfrm>
        </p:spPr>
        <p:txBody>
          <a:bodyPr>
            <a:normAutofit/>
          </a:bodyPr>
          <a:lstStyle/>
          <a:p>
            <a:pPr fontAlgn="base"/>
            <a:r>
              <a:rPr lang="en-SG" dirty="0" smtClean="0"/>
              <a:t>Abortion</a:t>
            </a:r>
          </a:p>
          <a:p>
            <a:pPr fontAlgn="base"/>
            <a:r>
              <a:rPr lang="en-SG" dirty="0" smtClean="0"/>
              <a:t>Birth control &amp; family planning</a:t>
            </a:r>
          </a:p>
          <a:p>
            <a:pPr fontAlgn="base"/>
            <a:r>
              <a:rPr lang="en-SG" dirty="0" smtClean="0"/>
              <a:t>Healthy relationships</a:t>
            </a:r>
          </a:p>
          <a:p>
            <a:pPr fontAlgn="base"/>
            <a:r>
              <a:rPr lang="en-SG" dirty="0" smtClean="0"/>
              <a:t>Men’s sexual health</a:t>
            </a:r>
          </a:p>
          <a:p>
            <a:pPr fontAlgn="base"/>
            <a:r>
              <a:rPr lang="en-SG" dirty="0" smtClean="0"/>
              <a:t>Puberty</a:t>
            </a:r>
          </a:p>
          <a:p>
            <a:pPr fontAlgn="base"/>
            <a:r>
              <a:rPr lang="en-SG" dirty="0" smtClean="0"/>
              <a:t>Reproductive &amp; sexual anatomy</a:t>
            </a:r>
          </a:p>
          <a:p>
            <a:pPr fontAlgn="base"/>
            <a:r>
              <a:rPr lang="en-SG" dirty="0" smtClean="0"/>
              <a:t>Safer sex</a:t>
            </a:r>
          </a:p>
          <a:p>
            <a:pPr fontAlgn="base"/>
            <a:r>
              <a:rPr lang="en-SG" dirty="0" smtClean="0"/>
              <a:t>self-esteem</a:t>
            </a:r>
          </a:p>
          <a:p>
            <a:pPr fontAlgn="base"/>
            <a:r>
              <a:rPr lang="en-SG" dirty="0" smtClean="0"/>
              <a:t>Sexually transmitted diseases (STDs), including HIV &amp; AIDS</a:t>
            </a:r>
          </a:p>
          <a:p>
            <a:pPr fontAlgn="base"/>
            <a:r>
              <a:rPr lang="en-SG" dirty="0" smtClean="0"/>
              <a:t>women’s sexual health</a:t>
            </a:r>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nSpc>
                <a:spcPct val="150000"/>
              </a:lnSpc>
            </a:pPr>
            <a:r>
              <a:rPr lang="en-US" sz="3200" b="1" dirty="0" smtClean="0"/>
              <a:t>Family Relationship</a:t>
            </a:r>
            <a:endParaRPr lang="en-SG" sz="3200" b="1" dirty="0"/>
          </a:p>
        </p:txBody>
      </p:sp>
      <p:sp>
        <p:nvSpPr>
          <p:cNvPr id="3" name="Content Placeholder 2"/>
          <p:cNvSpPr>
            <a:spLocks noGrp="1"/>
          </p:cNvSpPr>
          <p:nvPr>
            <p:ph sz="quarter" idx="1"/>
          </p:nvPr>
        </p:nvSpPr>
        <p:spPr>
          <a:xfrm>
            <a:off x="457200" y="1447800"/>
            <a:ext cx="8229600" cy="4876800"/>
          </a:xfrm>
        </p:spPr>
        <p:txBody>
          <a:bodyPr/>
          <a:lstStyle/>
          <a:p>
            <a:pPr algn="just">
              <a:lnSpc>
                <a:spcPct val="150000"/>
              </a:lnSpc>
            </a:pPr>
            <a:r>
              <a:rPr lang="en-SG" dirty="0" smtClean="0"/>
              <a:t>Relationship and bonding are central to family life.</a:t>
            </a:r>
          </a:p>
          <a:p>
            <a:pPr algn="just">
              <a:lnSpc>
                <a:spcPct val="150000"/>
              </a:lnSpc>
            </a:pPr>
            <a:r>
              <a:rPr lang="en-SG" dirty="0" smtClean="0"/>
              <a:t>Relationship depends on the extend of communication and collaboration between people. </a:t>
            </a:r>
          </a:p>
          <a:p>
            <a:pPr algn="just">
              <a:lnSpc>
                <a:spcPct val="150000"/>
              </a:lnSpc>
            </a:pPr>
            <a:r>
              <a:rPr lang="en-SG" dirty="0" smtClean="0"/>
              <a:t>Emotional communication is part and parcel of sexual relationship, love between spouses and between parents and their children</a:t>
            </a:r>
          </a:p>
          <a:p>
            <a:pPr>
              <a:lnSpc>
                <a:spcPct val="150000"/>
              </a:lnSpc>
            </a:pP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457200" y="1600200"/>
            <a:ext cx="7848600" cy="4873752"/>
          </a:xfrm>
        </p:spPr>
        <p:txBody>
          <a:bodyPr/>
          <a:lstStyle/>
          <a:p>
            <a:pPr algn="just">
              <a:lnSpc>
                <a:spcPct val="200000"/>
              </a:lnSpc>
            </a:pPr>
            <a:r>
              <a:rPr lang="en-SG" dirty="0" smtClean="0"/>
              <a:t>The most important recipe for the success and sustainability of marriage and family life is </a:t>
            </a:r>
            <a:r>
              <a:rPr lang="en-SG" b="1" dirty="0" smtClean="0"/>
              <a:t>healthy relationship </a:t>
            </a:r>
            <a:r>
              <a:rPr lang="en-SG" dirty="0" smtClean="0"/>
              <a:t>and to be able to </a:t>
            </a:r>
            <a:r>
              <a:rPr lang="en-SG" b="1" dirty="0" smtClean="0"/>
              <a:t>bond permanently</a:t>
            </a:r>
          </a:p>
          <a:p>
            <a:pPr algn="just">
              <a:lnSpc>
                <a:spcPct val="200000"/>
              </a:lnSpc>
            </a:pPr>
            <a:endParaRPr lang="en-S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smtClean="0"/>
              <a:t>Make time for talking and listening</a:t>
            </a:r>
          </a:p>
        </p:txBody>
      </p:sp>
      <p:sp>
        <p:nvSpPr>
          <p:cNvPr id="3" name="Content Placeholder 2"/>
          <p:cNvSpPr>
            <a:spLocks noGrp="1"/>
          </p:cNvSpPr>
          <p:nvPr>
            <p:ph sz="quarter" idx="1"/>
          </p:nvPr>
        </p:nvSpPr>
        <p:spPr>
          <a:xfrm>
            <a:off x="457200" y="1600200"/>
            <a:ext cx="8077200" cy="4873752"/>
          </a:xfrm>
        </p:spPr>
        <p:txBody>
          <a:bodyPr/>
          <a:lstStyle/>
          <a:p>
            <a:pPr algn="just">
              <a:lnSpc>
                <a:spcPct val="150000"/>
              </a:lnSpc>
            </a:pPr>
            <a:r>
              <a:rPr lang="en-SG" dirty="0" smtClean="0"/>
              <a:t>Families where a wide range of feelings are expresses seem to be healthier. </a:t>
            </a:r>
          </a:p>
          <a:p>
            <a:pPr algn="just">
              <a:lnSpc>
                <a:spcPct val="150000"/>
              </a:lnSpc>
            </a:pPr>
            <a:r>
              <a:rPr lang="en-SG" dirty="0" smtClean="0"/>
              <a:t>Listening means not only hearing the words but working out what your child is feeling behind the words</a:t>
            </a:r>
          </a:p>
          <a:p>
            <a:pPr>
              <a:lnSpc>
                <a:spcPct val="150000"/>
              </a:lnSpc>
            </a:pPr>
            <a:endParaRPr lang="en-S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SG" b="1" dirty="0" smtClean="0"/>
              <a:t>Show affection, encouragement and appreciation</a:t>
            </a:r>
            <a:br>
              <a:rPr lang="en-SG" b="1" dirty="0" smtClean="0"/>
            </a:br>
            <a:endParaRPr lang="en-SG" dirty="0"/>
          </a:p>
        </p:txBody>
      </p:sp>
      <p:sp>
        <p:nvSpPr>
          <p:cNvPr id="3" name="Content Placeholder 2"/>
          <p:cNvSpPr>
            <a:spLocks noGrp="1"/>
          </p:cNvSpPr>
          <p:nvPr>
            <p:ph sz="quarter" idx="1"/>
          </p:nvPr>
        </p:nvSpPr>
        <p:spPr>
          <a:xfrm>
            <a:off x="457200" y="1600200"/>
            <a:ext cx="7772400" cy="4873752"/>
          </a:xfrm>
        </p:spPr>
        <p:txBody>
          <a:bodyPr/>
          <a:lstStyle/>
          <a:p>
            <a:pPr algn="just">
              <a:lnSpc>
                <a:spcPct val="200000"/>
              </a:lnSpc>
            </a:pPr>
            <a:r>
              <a:rPr lang="en-SG" dirty="0" smtClean="0"/>
              <a:t>Children and adults feel good when they are encouraged and appreciated. Take time to ask what each family member had done each day and show an interest in each others lives.</a:t>
            </a:r>
          </a:p>
          <a:p>
            <a:pPr algn="just">
              <a:lnSpc>
                <a:spcPct val="200000"/>
              </a:lnSpc>
            </a:pPr>
            <a:endParaRPr lang="en-S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smtClean="0"/>
              <a:t>Accept differences in each person</a:t>
            </a:r>
            <a:br>
              <a:rPr lang="en-SG" b="1" dirty="0" smtClean="0"/>
            </a:br>
            <a:endParaRPr lang="en-SG" dirty="0"/>
          </a:p>
        </p:txBody>
      </p:sp>
      <p:sp>
        <p:nvSpPr>
          <p:cNvPr id="3" name="Content Placeholder 2"/>
          <p:cNvSpPr>
            <a:spLocks noGrp="1"/>
          </p:cNvSpPr>
          <p:nvPr>
            <p:ph sz="quarter" idx="1"/>
          </p:nvPr>
        </p:nvSpPr>
        <p:spPr/>
        <p:txBody>
          <a:bodyPr/>
          <a:lstStyle/>
          <a:p>
            <a:pPr algn="just">
              <a:lnSpc>
                <a:spcPct val="200000"/>
              </a:lnSpc>
            </a:pPr>
            <a:r>
              <a:rPr lang="en-SG" dirty="0" smtClean="0"/>
              <a:t>Appreciate, encourage and value the differences in each family member. </a:t>
            </a:r>
          </a:p>
          <a:p>
            <a:pPr algn="just">
              <a:lnSpc>
                <a:spcPct val="200000"/>
              </a:lnSpc>
            </a:pPr>
            <a:r>
              <a:rPr lang="en-SG" dirty="0" smtClean="0"/>
              <a:t>Allow each person to be excited about their personal interests, and show respect and tolerance.</a:t>
            </a:r>
          </a:p>
          <a:p>
            <a:pPr>
              <a:lnSpc>
                <a:spcPct val="200000"/>
              </a:lnSpc>
            </a:pPr>
            <a:endParaRPr lang="en-S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SG" b="1" dirty="0" smtClean="0"/>
              <a:t>Keep in touch with friends and relatives</a:t>
            </a:r>
            <a:br>
              <a:rPr lang="en-SG" b="1" dirty="0" smtClean="0"/>
            </a:br>
            <a:endParaRPr lang="en-SG" dirty="0"/>
          </a:p>
        </p:txBody>
      </p:sp>
      <p:sp>
        <p:nvSpPr>
          <p:cNvPr id="3" name="Content Placeholder 2"/>
          <p:cNvSpPr>
            <a:spLocks noGrp="1"/>
          </p:cNvSpPr>
          <p:nvPr>
            <p:ph sz="quarter" idx="1"/>
          </p:nvPr>
        </p:nvSpPr>
        <p:spPr>
          <a:xfrm>
            <a:off x="457200" y="1600200"/>
            <a:ext cx="8001000" cy="4873752"/>
          </a:xfrm>
        </p:spPr>
        <p:txBody>
          <a:bodyPr>
            <a:normAutofit/>
          </a:bodyPr>
          <a:lstStyle/>
          <a:p>
            <a:pPr algn="just">
              <a:lnSpc>
                <a:spcPct val="200000"/>
              </a:lnSpc>
            </a:pPr>
            <a:r>
              <a:rPr lang="en-SG" dirty="0" smtClean="0"/>
              <a:t>The more a family is isolated from each other the more chance there is of having problems.</a:t>
            </a:r>
          </a:p>
          <a:p>
            <a:pPr algn="just">
              <a:lnSpc>
                <a:spcPct val="200000"/>
              </a:lnSpc>
            </a:pPr>
            <a:r>
              <a:rPr lang="en-SG" dirty="0" smtClean="0"/>
              <a:t>Knowing that there are people outside to turn to when things get tough will make a difference to your family's happiness.</a:t>
            </a:r>
          </a:p>
          <a:p>
            <a:pPr>
              <a:lnSpc>
                <a:spcPct val="200000"/>
              </a:lnSpc>
              <a:buNone/>
            </a:pPr>
            <a:endParaRPr lang="en-S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217</TotalTime>
  <Words>345</Words>
  <Application>Microsoft Office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Areas of Family Life</vt:lpstr>
      <vt:lpstr>PowerPoint Presentation</vt:lpstr>
      <vt:lpstr>Topics of PP</vt:lpstr>
      <vt:lpstr>Family Relationship</vt:lpstr>
      <vt:lpstr>PowerPoint Presentation</vt:lpstr>
      <vt:lpstr>Make time for talking and listening</vt:lpstr>
      <vt:lpstr>Show affection, encouragement and appreciation </vt:lpstr>
      <vt:lpstr>Accept differences in each person </vt:lpstr>
      <vt:lpstr>Keep in touch with friends and relatives </vt:lpstr>
      <vt:lpstr>Commitment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pradeep</dc:creator>
  <cp:lastModifiedBy>Pradeep</cp:lastModifiedBy>
  <cp:revision>32</cp:revision>
  <dcterms:created xsi:type="dcterms:W3CDTF">2006-08-16T00:00:00Z</dcterms:created>
  <dcterms:modified xsi:type="dcterms:W3CDTF">2014-09-12T04:58:34Z</dcterms:modified>
</cp:coreProperties>
</file>