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2" r:id="rId4"/>
    <p:sldId id="263" r:id="rId5"/>
    <p:sldId id="259" r:id="rId6"/>
    <p:sldId id="261" r:id="rId7"/>
    <p:sldId id="264" r:id="rId8"/>
    <p:sldId id="265" r:id="rId9"/>
    <p:sldId id="266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5A8ED-FEFF-4E3F-B7FA-82B10FDB6D4C}" type="datetimeFigureOut">
              <a:rPr lang="en-US" smtClean="0"/>
              <a:t>10/03/2016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E0A5D-6E9F-4130-AEFC-24068A344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08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5A8ED-FEFF-4E3F-B7FA-82B10FDB6D4C}" type="datetimeFigureOut">
              <a:rPr lang="en-US" smtClean="0"/>
              <a:t>10/03/2016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E0A5D-6E9F-4130-AEFC-24068A344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841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5A8ED-FEFF-4E3F-B7FA-82B10FDB6D4C}" type="datetimeFigureOut">
              <a:rPr lang="en-US" smtClean="0"/>
              <a:t>10/03/2016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E0A5D-6E9F-4130-AEFC-24068A344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521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5A8ED-FEFF-4E3F-B7FA-82B10FDB6D4C}" type="datetimeFigureOut">
              <a:rPr lang="en-US" smtClean="0"/>
              <a:t>10/03/2016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E0A5D-6E9F-4130-AEFC-24068A344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962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5A8ED-FEFF-4E3F-B7FA-82B10FDB6D4C}" type="datetimeFigureOut">
              <a:rPr lang="en-US" smtClean="0"/>
              <a:t>10/03/2016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E0A5D-6E9F-4130-AEFC-24068A344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294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5A8ED-FEFF-4E3F-B7FA-82B10FDB6D4C}" type="datetimeFigureOut">
              <a:rPr lang="en-US" smtClean="0"/>
              <a:t>10/03/2016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E0A5D-6E9F-4130-AEFC-24068A344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140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5A8ED-FEFF-4E3F-B7FA-82B10FDB6D4C}" type="datetimeFigureOut">
              <a:rPr lang="en-US" smtClean="0"/>
              <a:t>10/03/2016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E0A5D-6E9F-4130-AEFC-24068A344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241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5A8ED-FEFF-4E3F-B7FA-82B10FDB6D4C}" type="datetimeFigureOut">
              <a:rPr lang="en-US" smtClean="0"/>
              <a:t>10/03/2016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E0A5D-6E9F-4130-AEFC-24068A344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516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5A8ED-FEFF-4E3F-B7FA-82B10FDB6D4C}" type="datetimeFigureOut">
              <a:rPr lang="en-US" smtClean="0"/>
              <a:t>10/03/2016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E0A5D-6E9F-4130-AEFC-24068A344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126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5A8ED-FEFF-4E3F-B7FA-82B10FDB6D4C}" type="datetimeFigureOut">
              <a:rPr lang="en-US" smtClean="0"/>
              <a:t>10/03/2016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E0A5D-6E9F-4130-AEFC-24068A344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178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5A8ED-FEFF-4E3F-B7FA-82B10FDB6D4C}" type="datetimeFigureOut">
              <a:rPr lang="en-US" smtClean="0"/>
              <a:t>10/03/2016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E0A5D-6E9F-4130-AEFC-24068A344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624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5A8ED-FEFF-4E3F-B7FA-82B10FDB6D4C}" type="datetimeFigureOut">
              <a:rPr lang="en-US" smtClean="0"/>
              <a:t>10/03/2016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AE0A5D-6E9F-4130-AEFC-24068A344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785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Planning </a:t>
            </a:r>
            <a:r>
              <a:rPr lang="en-US" smtClean="0"/>
              <a:t>in India 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7607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Objective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r>
              <a:rPr lang="en-US" dirty="0" smtClean="0"/>
              <a:t>To secure cooperation of states in the execution of the plan</a:t>
            </a:r>
          </a:p>
          <a:p>
            <a:r>
              <a:rPr lang="en-US" dirty="0" smtClean="0"/>
              <a:t>To strengthen and </a:t>
            </a:r>
            <a:r>
              <a:rPr lang="en-US" dirty="0" err="1" smtClean="0"/>
              <a:t>mobilise</a:t>
            </a:r>
            <a:r>
              <a:rPr lang="en-US" dirty="0" smtClean="0"/>
              <a:t> the efforts and resources of the nation in support of plan</a:t>
            </a:r>
          </a:p>
          <a:p>
            <a:r>
              <a:rPr lang="en-US" dirty="0" smtClean="0"/>
              <a:t>To promote common economic policies in all vital spheres </a:t>
            </a:r>
          </a:p>
          <a:p>
            <a:r>
              <a:rPr lang="en-US" dirty="0" smtClean="0"/>
              <a:t>To ensure balanced and rapid development of all parts of the country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8425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 of NDC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 prescribe guidelines for preparation of the national plan</a:t>
            </a:r>
          </a:p>
          <a:p>
            <a:r>
              <a:rPr lang="en-US" dirty="0" smtClean="0"/>
              <a:t>To consider the national plan as prepared by the Planning Commission</a:t>
            </a:r>
          </a:p>
          <a:p>
            <a:r>
              <a:rPr lang="en-US" dirty="0" smtClean="0"/>
              <a:t>To make an assessment of the resources that are required for implementing the Plan and to suggest measures for augmenting them</a:t>
            </a:r>
          </a:p>
        </p:txBody>
      </p:sp>
    </p:spTree>
    <p:extLst>
      <p:ext uri="{BB962C8B-B14F-4D97-AF65-F5344CB8AC3E}">
        <p14:creationId xmlns:p14="http://schemas.microsoft.com/office/powerpoint/2010/main" val="5274636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consider important questions of social and economic policy affecting national development </a:t>
            </a:r>
          </a:p>
          <a:p>
            <a:r>
              <a:rPr lang="en-US" dirty="0"/>
              <a:t>To review the working of the national Plan from time to time</a:t>
            </a:r>
          </a:p>
          <a:p>
            <a:r>
              <a:rPr lang="en-US" dirty="0"/>
              <a:t>To recommend measures for achievement of the aims and targets set out in the national Plan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2633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plan spells out how the resources of a nation should be put to use. </a:t>
            </a:r>
            <a:endParaRPr lang="en-US" dirty="0" smtClean="0"/>
          </a:p>
          <a:p>
            <a:r>
              <a:rPr lang="en-US" dirty="0" smtClean="0"/>
              <a:t>It should </a:t>
            </a:r>
            <a:r>
              <a:rPr lang="en-US" dirty="0"/>
              <a:t>have some general goals as well as specific objectives which are </a:t>
            </a:r>
            <a:r>
              <a:rPr lang="en-US" dirty="0" smtClean="0"/>
              <a:t>to be </a:t>
            </a:r>
            <a:r>
              <a:rPr lang="en-US" dirty="0"/>
              <a:t>achieved within a specified period of time</a:t>
            </a:r>
            <a:r>
              <a:rPr lang="en-US" dirty="0" smtClean="0"/>
              <a:t>;</a:t>
            </a:r>
          </a:p>
          <a:p>
            <a:r>
              <a:rPr lang="en-US" dirty="0"/>
              <a:t>Our plan documents </a:t>
            </a:r>
            <a:r>
              <a:rPr lang="en-US" dirty="0" smtClean="0"/>
              <a:t>not only </a:t>
            </a:r>
            <a:r>
              <a:rPr lang="en-US" dirty="0"/>
              <a:t>specify the objectives to be attained in the five years of a plan but </a:t>
            </a:r>
            <a:r>
              <a:rPr lang="en-US" dirty="0" smtClean="0"/>
              <a:t>also what </a:t>
            </a:r>
            <a:r>
              <a:rPr lang="en-US" dirty="0"/>
              <a:t>is to be achieved over a period of twenty years.</a:t>
            </a:r>
          </a:p>
        </p:txBody>
      </p:sp>
    </p:spTree>
    <p:extLst>
      <p:ext uri="{BB962C8B-B14F-4D97-AF65-F5344CB8AC3E}">
        <p14:creationId xmlns:p14="http://schemas.microsoft.com/office/powerpoint/2010/main" val="3124135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/>
              <a:t>The central objective of Planning in India... is to initiate a process </a:t>
            </a:r>
            <a:r>
              <a:rPr lang="en-US" b="1" i="1" dirty="0" smtClean="0"/>
              <a:t>of development </a:t>
            </a:r>
            <a:r>
              <a:rPr lang="en-US" b="1" i="1" dirty="0"/>
              <a:t>which will raise the living standards and open out to the </a:t>
            </a:r>
            <a:r>
              <a:rPr lang="en-US" b="1" i="1" dirty="0" smtClean="0"/>
              <a:t>people new </a:t>
            </a:r>
            <a:r>
              <a:rPr lang="en-US" b="1" i="1" dirty="0"/>
              <a:t>opportunities for a richer and more varied life.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4380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of Planning in India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Growth</a:t>
            </a:r>
          </a:p>
          <a:p>
            <a:r>
              <a:rPr lang="en-US" sz="4000" dirty="0" err="1" smtClean="0"/>
              <a:t>Modernisation</a:t>
            </a:r>
            <a:endParaRPr lang="en-US" sz="4000" dirty="0" smtClean="0"/>
          </a:p>
          <a:p>
            <a:r>
              <a:rPr lang="en-US" sz="4000" dirty="0" smtClean="0"/>
              <a:t>Self-reliance</a:t>
            </a:r>
          </a:p>
          <a:p>
            <a:r>
              <a:rPr lang="en-US" sz="4000" dirty="0" smtClean="0"/>
              <a:t>Equity </a:t>
            </a:r>
          </a:p>
          <a:p>
            <a:endParaRPr lang="en-US" sz="40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610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Planning Commission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/>
              <a:t>This long-term plan </a:t>
            </a:r>
            <a:r>
              <a:rPr lang="en-US" dirty="0" smtClean="0"/>
              <a:t>is called </a:t>
            </a:r>
            <a:r>
              <a:rPr lang="en-US" dirty="0"/>
              <a:t>‘perspective plan’. The five year plans are supposed to provide </a:t>
            </a:r>
            <a:r>
              <a:rPr lang="en-US" dirty="0" smtClean="0"/>
              <a:t>the basis </a:t>
            </a:r>
            <a:r>
              <a:rPr lang="en-US" dirty="0"/>
              <a:t>for the perspective </a:t>
            </a:r>
            <a:r>
              <a:rPr lang="en-US" dirty="0" smtClean="0"/>
              <a:t>plan</a:t>
            </a:r>
          </a:p>
          <a:p>
            <a:pPr algn="just"/>
            <a:r>
              <a:rPr lang="en-US" dirty="0"/>
              <a:t>In 1950, the </a:t>
            </a:r>
            <a:r>
              <a:rPr lang="en-US" b="1" dirty="0" smtClean="0"/>
              <a:t>Planning Commission </a:t>
            </a:r>
            <a:r>
              <a:rPr lang="en-US" dirty="0"/>
              <a:t>was set up with </a:t>
            </a:r>
            <a:r>
              <a:rPr lang="en-US" dirty="0" smtClean="0"/>
              <a:t>the Prime </a:t>
            </a:r>
            <a:r>
              <a:rPr lang="en-US" dirty="0"/>
              <a:t>Minister as its </a:t>
            </a:r>
            <a:r>
              <a:rPr lang="en-US" dirty="0" smtClean="0"/>
              <a:t>Chairperson</a:t>
            </a:r>
          </a:p>
          <a:p>
            <a:pPr algn="just"/>
            <a:r>
              <a:rPr lang="en-US" dirty="0" smtClean="0"/>
              <a:t>Planning Commission is Non-constitutional and non-statutory body of the government </a:t>
            </a:r>
          </a:p>
          <a:p>
            <a:pPr algn="just"/>
            <a:r>
              <a:rPr lang="en-US" dirty="0" smtClean="0"/>
              <a:t>It is formulated by the resolution passed by Cabinet Ministers </a:t>
            </a:r>
          </a:p>
          <a:p>
            <a:pPr algn="just"/>
            <a:r>
              <a:rPr lang="en-US" dirty="0" smtClean="0"/>
              <a:t>It is the supreme </a:t>
            </a:r>
            <a:r>
              <a:rPr lang="en-US" dirty="0" err="1" smtClean="0"/>
              <a:t>organisation</a:t>
            </a:r>
            <a:r>
              <a:rPr lang="en-US" dirty="0" smtClean="0"/>
              <a:t> of the social and economic development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100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Functions of the Planning Commission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dirty="0" smtClean="0"/>
              <a:t>To make an assessment of material, capital and human resources of the country and investigate the possibilities of augmenting them  </a:t>
            </a:r>
          </a:p>
          <a:p>
            <a:pPr algn="just"/>
            <a:r>
              <a:rPr lang="en-US" dirty="0" smtClean="0"/>
              <a:t>To formulate a plan for the most effective and balanced </a:t>
            </a:r>
            <a:r>
              <a:rPr lang="en-US" dirty="0" err="1" smtClean="0"/>
              <a:t>utilisation</a:t>
            </a:r>
            <a:r>
              <a:rPr lang="en-US" dirty="0" smtClean="0"/>
              <a:t> of the country’s resources </a:t>
            </a:r>
          </a:p>
          <a:p>
            <a:pPr algn="just"/>
            <a:r>
              <a:rPr lang="en-US" dirty="0" smtClean="0"/>
              <a:t>To determine priorities and to define stages in which the plan should be carried out </a:t>
            </a:r>
          </a:p>
          <a:p>
            <a:pPr algn="just"/>
            <a:r>
              <a:rPr lang="en-US" dirty="0" smtClean="0"/>
              <a:t>To indicate the factors that retard economic development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477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To determine the nature of the machinery required for successful implementation of the plan in each stage </a:t>
            </a:r>
          </a:p>
          <a:p>
            <a:pPr algn="just"/>
            <a:r>
              <a:rPr lang="en-US" dirty="0" smtClean="0"/>
              <a:t>To appraise, from time to time, the progress achieved in execution of the plan and to recommend necessary adjustments </a:t>
            </a:r>
          </a:p>
          <a:p>
            <a:pPr algn="just"/>
            <a:r>
              <a:rPr lang="en-US" dirty="0" smtClean="0"/>
              <a:t>To make appropriate recommendations for facilitating the discharge of its duties, or on a matter referred to it for advice by Central or state government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23859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Prime Minister as Chairperson </a:t>
            </a:r>
          </a:p>
          <a:p>
            <a:r>
              <a:rPr lang="en-US" dirty="0" smtClean="0"/>
              <a:t>Deputy Chairperson: Appointed by Central cabinet, full time functional head, responsible for formulation and implementation of plan</a:t>
            </a:r>
          </a:p>
          <a:p>
            <a:r>
              <a:rPr lang="en-US" dirty="0" smtClean="0"/>
              <a:t>Finance minister and planning ministers are ex-officio members </a:t>
            </a:r>
          </a:p>
          <a:p>
            <a:r>
              <a:rPr lang="en-US" dirty="0" smtClean="0"/>
              <a:t>Four to Seven full-time expert members </a:t>
            </a:r>
          </a:p>
          <a:p>
            <a:r>
              <a:rPr lang="en-US" dirty="0" smtClean="0"/>
              <a:t>It has member secretary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8215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National Development Council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NDC was established in August 1952 by an executive resolution of the Government of India on the recommendation of First five year plan </a:t>
            </a:r>
          </a:p>
          <a:p>
            <a:r>
              <a:rPr lang="en-US" dirty="0" smtClean="0"/>
              <a:t>Prime Minister is Chairperson/head </a:t>
            </a:r>
          </a:p>
          <a:p>
            <a:r>
              <a:rPr lang="en-US" dirty="0" smtClean="0"/>
              <a:t>All Union Cabinet Ministers are members </a:t>
            </a:r>
          </a:p>
          <a:p>
            <a:r>
              <a:rPr lang="en-US" dirty="0" smtClean="0"/>
              <a:t>Chief Ministers of all states </a:t>
            </a:r>
          </a:p>
          <a:p>
            <a:r>
              <a:rPr lang="en-US" dirty="0" smtClean="0"/>
              <a:t>Chief Ministers/administrators of all union territories </a:t>
            </a:r>
          </a:p>
          <a:p>
            <a:r>
              <a:rPr lang="en-US" dirty="0" smtClean="0"/>
              <a:t>Members of the planning commission </a:t>
            </a:r>
          </a:p>
          <a:p>
            <a:r>
              <a:rPr lang="en-US" dirty="0" smtClean="0"/>
              <a:t>Secretary of Planning Commission is also secretary of NDC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01043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598</TotalTime>
  <Words>556</Words>
  <Application>Microsoft Office PowerPoint</Application>
  <PresentationFormat>On-screen Show (4:3)</PresentationFormat>
  <Paragraphs>50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Planning in India </vt:lpstr>
      <vt:lpstr>PowerPoint Presentation</vt:lpstr>
      <vt:lpstr>PowerPoint Presentation</vt:lpstr>
      <vt:lpstr>Goals of Planning in India</vt:lpstr>
      <vt:lpstr>Planning Commission</vt:lpstr>
      <vt:lpstr>Functions of the Planning Commission</vt:lpstr>
      <vt:lpstr>PowerPoint Presentation</vt:lpstr>
      <vt:lpstr>Composition</vt:lpstr>
      <vt:lpstr>National Development Council</vt:lpstr>
      <vt:lpstr>Objective </vt:lpstr>
      <vt:lpstr>Functions of NDC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Pradeep</dc:creator>
  <cp:lastModifiedBy>Pradeep</cp:lastModifiedBy>
  <cp:revision>18</cp:revision>
  <dcterms:created xsi:type="dcterms:W3CDTF">2016-03-07T17:26:03Z</dcterms:created>
  <dcterms:modified xsi:type="dcterms:W3CDTF">2016-03-11T03:14:23Z</dcterms:modified>
</cp:coreProperties>
</file>