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FF82666-5A06-493C-9E7A-3BD8C5EB6ED6}" type="datetimeFigureOut">
              <a:rPr lang="en-US" smtClean="0"/>
              <a:t>04/12/2015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6897C4B-1323-4845-9F97-AF8553E08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2666-5A06-493C-9E7A-3BD8C5EB6ED6}" type="datetimeFigureOut">
              <a:rPr lang="en-US" smtClean="0"/>
              <a:t>04/12/2015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97C4B-1323-4845-9F97-AF8553E08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2666-5A06-493C-9E7A-3BD8C5EB6ED6}" type="datetimeFigureOut">
              <a:rPr lang="en-US" smtClean="0"/>
              <a:t>04/12/2015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97C4B-1323-4845-9F97-AF8553E08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FF82666-5A06-493C-9E7A-3BD8C5EB6ED6}" type="datetimeFigureOut">
              <a:rPr lang="en-US" smtClean="0"/>
              <a:t>04/12/2015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97C4B-1323-4845-9F97-AF8553E08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FF82666-5A06-493C-9E7A-3BD8C5EB6ED6}" type="datetimeFigureOut">
              <a:rPr lang="en-US" smtClean="0"/>
              <a:t>04/12/2015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6897C4B-1323-4845-9F97-AF8553E0872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FF82666-5A06-493C-9E7A-3BD8C5EB6ED6}" type="datetimeFigureOut">
              <a:rPr lang="en-US" smtClean="0"/>
              <a:t>04/12/2015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6897C4B-1323-4845-9F97-AF8553E08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FF82666-5A06-493C-9E7A-3BD8C5EB6ED6}" type="datetimeFigureOut">
              <a:rPr lang="en-US" smtClean="0"/>
              <a:t>04/12/2015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6897C4B-1323-4845-9F97-AF8553E087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2666-5A06-493C-9E7A-3BD8C5EB6ED6}" type="datetimeFigureOut">
              <a:rPr lang="en-US" smtClean="0"/>
              <a:t>04/12/2015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97C4B-1323-4845-9F97-AF8553E08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FF82666-5A06-493C-9E7A-3BD8C5EB6ED6}" type="datetimeFigureOut">
              <a:rPr lang="en-US" smtClean="0"/>
              <a:t>04/12/2015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6897C4B-1323-4845-9F97-AF8553E08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FF82666-5A06-493C-9E7A-3BD8C5EB6ED6}" type="datetimeFigureOut">
              <a:rPr lang="en-US" smtClean="0"/>
              <a:t>04/12/2015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6897C4B-1323-4845-9F97-AF8553E087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FF82666-5A06-493C-9E7A-3BD8C5EB6ED6}" type="datetimeFigureOut">
              <a:rPr lang="en-US" smtClean="0"/>
              <a:t>04/12/2015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6897C4B-1323-4845-9F97-AF8553E087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FF82666-5A06-493C-9E7A-3BD8C5EB6ED6}" type="datetimeFigureOut">
              <a:rPr lang="en-US" smtClean="0"/>
              <a:t>04/12/2015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6897C4B-1323-4845-9F97-AF8553E0872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800" dirty="0" smtClean="0"/>
              <a:t>Poverty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200400"/>
            <a:ext cx="8062912" cy="1752600"/>
          </a:xfrm>
        </p:spPr>
        <p:txBody>
          <a:bodyPr/>
          <a:lstStyle/>
          <a:p>
            <a:r>
              <a:rPr lang="en-US" dirty="0" smtClean="0"/>
              <a:t>4/12/2015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907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Poverty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Poverty </a:t>
            </a:r>
            <a:r>
              <a:rPr lang="en-US" dirty="0"/>
              <a:t>is the inability to afford a minimum standard of </a:t>
            </a:r>
            <a:r>
              <a:rPr lang="en-US" dirty="0" smtClean="0"/>
              <a:t>goods necessary </a:t>
            </a:r>
            <a:r>
              <a:rPr lang="en-US" dirty="0"/>
              <a:t>for physical sustenance</a:t>
            </a:r>
            <a:endParaRPr lang="en-US" dirty="0" smtClean="0"/>
          </a:p>
          <a:p>
            <a:pPr algn="just"/>
            <a:r>
              <a:rPr lang="en-US" dirty="0" smtClean="0"/>
              <a:t>Poverty is the lack of, or the inability to achieve, a socially acceptable standard of living</a:t>
            </a:r>
          </a:p>
          <a:p>
            <a:pPr algn="just"/>
            <a:r>
              <a:rPr lang="en-US" dirty="0" err="1"/>
              <a:t>Sen</a:t>
            </a:r>
            <a:r>
              <a:rPr lang="en-US" dirty="0"/>
              <a:t>, 1985, argued that poverty is the lack of </a:t>
            </a:r>
            <a:r>
              <a:rPr lang="en-US" dirty="0" smtClean="0"/>
              <a:t>“capability” </a:t>
            </a:r>
            <a:r>
              <a:rPr lang="en-US" dirty="0"/>
              <a:t>to </a:t>
            </a:r>
            <a:r>
              <a:rPr lang="en-US" dirty="0" smtClean="0"/>
              <a:t>function </a:t>
            </a:r>
            <a:r>
              <a:rPr lang="en-US" dirty="0"/>
              <a:t>in a given society</a:t>
            </a:r>
            <a:r>
              <a:rPr lang="en-US" dirty="0" smtClean="0"/>
              <a:t>. (Capability deprivation) </a:t>
            </a:r>
          </a:p>
        </p:txBody>
      </p:sp>
    </p:spTree>
    <p:extLst>
      <p:ext uri="{BB962C8B-B14F-4D97-AF65-F5344CB8AC3E}">
        <p14:creationId xmlns:p14="http://schemas.microsoft.com/office/powerpoint/2010/main" val="1355451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2790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Terms used to describe poverty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3080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Income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consumption poverty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Human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(under)development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Social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exclusion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Ill-being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Lack of) capability and functioning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Vulnerability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Livelihood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unsustainability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Lack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basic needs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deprivation</a:t>
            </a:r>
          </a:p>
        </p:txBody>
      </p:sp>
    </p:spTree>
    <p:extLst>
      <p:ext uri="{BB962C8B-B14F-4D97-AF65-F5344CB8AC3E}">
        <p14:creationId xmlns:p14="http://schemas.microsoft.com/office/powerpoint/2010/main" val="4142481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04106"/>
          </a:xfrm>
        </p:spPr>
        <p:txBody>
          <a:bodyPr>
            <a:normAutofit/>
          </a:bodyPr>
          <a:lstStyle/>
          <a:p>
            <a:r>
              <a:rPr lang="en-US" dirty="0" smtClean="0"/>
              <a:t>Changing Notions of Poverty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95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1860: Elizabeth’s Poor Law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1901: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Charles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Booth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Benjamin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Rowntree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(Based on nutritional standard)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1969-Pearson’s Commission </a:t>
            </a:r>
            <a:r>
              <a:rPr lang="en-US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(Level of income)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1973: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Runciman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Townsend </a:t>
            </a:r>
            <a:r>
              <a:rPr lang="en-US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(Not only nutrition but maintaining social standard 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1980: Robert Chamber </a:t>
            </a:r>
            <a:r>
              <a:rPr lang="en-US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(Powerlessness &amp; Isolation)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1980’s: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Amarty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(Capability Deprivation)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1990: UNDP </a:t>
            </a:r>
            <a:r>
              <a:rPr lang="en-US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(Human Development)</a:t>
            </a:r>
            <a:endParaRPr lang="en-US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512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Poverty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-dimensional Vs. Multi-dimensional poverty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Absolute Vs. Relative Poverty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35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Poverty affects different aspects of people’s lives,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existing when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people are denied opportunities to work, to learn,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live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healthy and fulfilling lives, and to live out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their retirement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years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security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1063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89</TotalTime>
  <Words>209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Poverty</vt:lpstr>
      <vt:lpstr>Understanding Poverty</vt:lpstr>
      <vt:lpstr>Terms used to describe poverty </vt:lpstr>
      <vt:lpstr>Changing Notions of Poverty</vt:lpstr>
      <vt:lpstr>Types of Poverty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Poverty</dc:title>
  <dc:creator>Pradeep</dc:creator>
  <cp:lastModifiedBy>Pradeep</cp:lastModifiedBy>
  <cp:revision>17</cp:revision>
  <dcterms:created xsi:type="dcterms:W3CDTF">2015-12-03T16:31:29Z</dcterms:created>
  <dcterms:modified xsi:type="dcterms:W3CDTF">2015-12-04T02:29:03Z</dcterms:modified>
</cp:coreProperties>
</file>