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5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PRE-GROUP PHASE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social group worker is a person with knowledge, skills and values. 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group worker is primarily a “helping person” rather than a “ group leader.”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Characteristics of pre-group phase </a:t>
            </a:r>
          </a:p>
          <a:p>
            <a:endParaRPr lang="en-US" dirty="0" smtClean="0"/>
          </a:p>
          <a:p>
            <a:r>
              <a:rPr lang="en-US" dirty="0" smtClean="0"/>
              <a:t>Roles of group worker </a:t>
            </a:r>
          </a:p>
          <a:p>
            <a:endParaRPr lang="en-US" dirty="0" smtClean="0"/>
          </a:p>
          <a:p>
            <a:r>
              <a:rPr lang="en-US" dirty="0" smtClean="0"/>
              <a:t>Responsibilities of group worker </a:t>
            </a:r>
          </a:p>
          <a:p>
            <a:endParaRPr lang="en-US" dirty="0" smtClean="0"/>
          </a:p>
          <a:p>
            <a:r>
              <a:rPr lang="en-US" dirty="0" smtClean="0"/>
              <a:t>Skills of group worker in facilitation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Pre-group phase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Exploration</a:t>
            </a:r>
          </a:p>
          <a:p>
            <a:r>
              <a:rPr lang="en-IN" dirty="0" smtClean="0"/>
              <a:t>Focus on similarities and differences</a:t>
            </a:r>
          </a:p>
          <a:p>
            <a:r>
              <a:rPr lang="en-IN" dirty="0" smtClean="0"/>
              <a:t>First impressions are key</a:t>
            </a:r>
          </a:p>
          <a:p>
            <a:r>
              <a:rPr lang="en-IN" dirty="0" smtClean="0"/>
              <a:t>Confusion/anxiety</a:t>
            </a:r>
          </a:p>
          <a:p>
            <a:r>
              <a:rPr lang="en-IN" dirty="0" smtClean="0"/>
              <a:t>Lower productivity</a:t>
            </a:r>
          </a:p>
          <a:p>
            <a:r>
              <a:rPr lang="en-IN" dirty="0" smtClean="0"/>
              <a:t>Issues of inclusion, leadership, developing trust</a:t>
            </a:r>
          </a:p>
          <a:p>
            <a:r>
              <a:rPr lang="en-IN" dirty="0" smtClean="0"/>
              <a:t>Open communication is a must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Contacting potential individuals or smalls groups </a:t>
            </a:r>
          </a:p>
          <a:p>
            <a:r>
              <a:rPr lang="en-US" dirty="0" smtClean="0"/>
              <a:t>Convening or organizing potential individuals</a:t>
            </a:r>
          </a:p>
          <a:p>
            <a:r>
              <a:rPr lang="en-US" dirty="0" smtClean="0"/>
              <a:t>Forming a group with the identified objectives</a:t>
            </a:r>
          </a:p>
          <a:p>
            <a:r>
              <a:rPr lang="en-US" dirty="0" smtClean="0"/>
              <a:t>Indicating an idea to meet the felt need </a:t>
            </a:r>
          </a:p>
          <a:p>
            <a:r>
              <a:rPr lang="en-US" dirty="0" smtClean="0"/>
              <a:t>Preparing members for alliance</a:t>
            </a:r>
          </a:p>
          <a:p>
            <a:r>
              <a:rPr lang="en-US" dirty="0" smtClean="0"/>
              <a:t>Rapport establishment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pre-group phase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for group formation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Composition of the group </a:t>
            </a:r>
          </a:p>
          <a:p>
            <a:pPr lvl="1"/>
            <a:r>
              <a:rPr lang="en-US" dirty="0" smtClean="0"/>
              <a:t>Size of the group </a:t>
            </a:r>
          </a:p>
          <a:p>
            <a:pPr lvl="1"/>
            <a:r>
              <a:rPr lang="en-US" dirty="0" smtClean="0"/>
              <a:t>Nature of the group members </a:t>
            </a:r>
          </a:p>
          <a:p>
            <a:pPr lvl="1"/>
            <a:r>
              <a:rPr lang="en-US" dirty="0" smtClean="0"/>
              <a:t>Duration of the group </a:t>
            </a:r>
          </a:p>
          <a:p>
            <a:pPr lvl="1"/>
            <a:r>
              <a:rPr lang="en-US" dirty="0" smtClean="0"/>
              <a:t>Frequency of group meeting </a:t>
            </a:r>
          </a:p>
          <a:p>
            <a:pPr lvl="1"/>
            <a:r>
              <a:rPr lang="en-US" dirty="0" smtClean="0"/>
              <a:t>Place of group meeting  </a:t>
            </a:r>
          </a:p>
          <a:p>
            <a:endParaRPr lang="en-US" dirty="0" smtClean="0"/>
          </a:p>
          <a:p>
            <a:r>
              <a:rPr lang="en-US" dirty="0" smtClean="0"/>
              <a:t>Planning to deal with issues that will rise </a:t>
            </a:r>
            <a:endParaRPr lang="en-IN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pre-group phase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Initiator </a:t>
            </a:r>
            <a:r>
              <a:rPr lang="hi-IN" dirty="0" smtClean="0"/>
              <a:t>आरंभकर्ता</a:t>
            </a:r>
            <a:endParaRPr lang="en-US" dirty="0" smtClean="0"/>
          </a:p>
          <a:p>
            <a:r>
              <a:rPr lang="en-US" dirty="0" smtClean="0"/>
              <a:t>Coordinator  </a:t>
            </a:r>
          </a:p>
          <a:p>
            <a:r>
              <a:rPr lang="en-US" dirty="0" smtClean="0"/>
              <a:t>Guide </a:t>
            </a:r>
          </a:p>
          <a:p>
            <a:r>
              <a:rPr lang="en-US" dirty="0" smtClean="0"/>
              <a:t>Counselor </a:t>
            </a:r>
          </a:p>
          <a:p>
            <a:r>
              <a:rPr lang="en-US" dirty="0" smtClean="0"/>
              <a:t>Encourager </a:t>
            </a:r>
          </a:p>
          <a:p>
            <a:r>
              <a:rPr lang="en-US" dirty="0" smtClean="0"/>
              <a:t>Facilitator </a:t>
            </a:r>
          </a:p>
          <a:p>
            <a:r>
              <a:rPr lang="en-US" dirty="0" smtClean="0"/>
              <a:t>Enabler </a:t>
            </a:r>
            <a:r>
              <a:rPr lang="hi-IN" dirty="0" smtClean="0"/>
              <a:t> समर्थ बनाना</a:t>
            </a:r>
            <a:endParaRPr lang="en-US" dirty="0" smtClean="0"/>
          </a:p>
          <a:p>
            <a:r>
              <a:rPr lang="en-US" dirty="0" smtClean="0"/>
              <a:t>Teacher </a:t>
            </a:r>
          </a:p>
          <a:p>
            <a:r>
              <a:rPr lang="en-US" dirty="0" smtClean="0"/>
              <a:t>Researcher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 of group worker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assessment </a:t>
            </a:r>
          </a:p>
          <a:p>
            <a:r>
              <a:rPr lang="en-US" dirty="0" smtClean="0"/>
              <a:t>Preparing a action plan for work </a:t>
            </a:r>
          </a:p>
          <a:p>
            <a:r>
              <a:rPr lang="en-US" dirty="0" smtClean="0"/>
              <a:t>Planning for group formation</a:t>
            </a:r>
          </a:p>
          <a:p>
            <a:r>
              <a:rPr lang="en-US" dirty="0" smtClean="0"/>
              <a:t>Contacting individuals and small groups </a:t>
            </a:r>
          </a:p>
          <a:p>
            <a:r>
              <a:rPr lang="en-US" dirty="0" smtClean="0"/>
              <a:t>Identifying the potential individual </a:t>
            </a:r>
          </a:p>
          <a:p>
            <a:r>
              <a:rPr lang="en-US" dirty="0" smtClean="0"/>
              <a:t>Identifying the resources </a:t>
            </a:r>
          </a:p>
          <a:p>
            <a:r>
              <a:rPr lang="en-US" dirty="0" smtClean="0"/>
              <a:t>Helping individuals to realize the need of group formation</a:t>
            </a:r>
          </a:p>
          <a:p>
            <a:r>
              <a:rPr lang="en-US" dirty="0" smtClean="0"/>
              <a:t>Organizing </a:t>
            </a:r>
          </a:p>
          <a:p>
            <a:r>
              <a:rPr lang="en-US" dirty="0" smtClean="0"/>
              <a:t>Guiding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Responsibilities of group worker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 </a:t>
            </a:r>
          </a:p>
          <a:p>
            <a:r>
              <a:rPr lang="en-US" dirty="0" smtClean="0"/>
              <a:t>Rapport building (</a:t>
            </a:r>
            <a:r>
              <a:rPr lang="hi-IN" dirty="0" smtClean="0"/>
              <a:t>घनिष्ठता</a:t>
            </a:r>
            <a:r>
              <a:rPr lang="en-US" dirty="0" smtClean="0"/>
              <a:t> </a:t>
            </a:r>
            <a:r>
              <a:rPr lang="mr-IN" dirty="0" smtClean="0"/>
              <a:t>निर्माण करणे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Listening </a:t>
            </a:r>
          </a:p>
          <a:p>
            <a:r>
              <a:rPr lang="en-US" dirty="0" smtClean="0"/>
              <a:t>Observation </a:t>
            </a:r>
          </a:p>
          <a:p>
            <a:r>
              <a:rPr lang="en-US" dirty="0" smtClean="0"/>
              <a:t>Convincing </a:t>
            </a:r>
          </a:p>
          <a:p>
            <a:r>
              <a:rPr lang="en-US" dirty="0" smtClean="0"/>
              <a:t>Analytical (</a:t>
            </a:r>
            <a:r>
              <a:rPr lang="hi-IN" dirty="0" smtClean="0"/>
              <a:t>विश्लेषणात्मक</a:t>
            </a:r>
            <a:r>
              <a:rPr lang="en-US" dirty="0" smtClean="0"/>
              <a:t>) thinking</a:t>
            </a:r>
          </a:p>
          <a:p>
            <a:r>
              <a:rPr lang="en-US" dirty="0" smtClean="0"/>
              <a:t>Critical (</a:t>
            </a:r>
            <a:r>
              <a:rPr lang="hi-IN" dirty="0" smtClean="0"/>
              <a:t>सूक्ष्म</a:t>
            </a:r>
            <a:r>
              <a:rPr lang="en-US" dirty="0" smtClean="0"/>
              <a:t>) thinking </a:t>
            </a:r>
          </a:p>
          <a:p>
            <a:r>
              <a:rPr lang="en-US" dirty="0" smtClean="0"/>
              <a:t>Self control </a:t>
            </a:r>
            <a:r>
              <a:rPr lang="mr-IN" dirty="0" smtClean="0"/>
              <a:t>(स्व नियंत्रण)</a:t>
            </a:r>
            <a:endParaRPr lang="en-US" dirty="0" smtClean="0"/>
          </a:p>
          <a:p>
            <a:r>
              <a:rPr lang="en-US" dirty="0" smtClean="0"/>
              <a:t>Leadership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Skills of group worker in facilitation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1933</TotalTime>
  <Words>248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PRE-GROUP PHASE</vt:lpstr>
      <vt:lpstr>Slide 2</vt:lpstr>
      <vt:lpstr>Pre-group phase</vt:lpstr>
      <vt:lpstr>Introduction</vt:lpstr>
      <vt:lpstr>Characteristics of pre-group phase </vt:lpstr>
      <vt:lpstr>Characteristics of pre-group phase </vt:lpstr>
      <vt:lpstr>Roles of group worker </vt:lpstr>
      <vt:lpstr>Responsibilities of group worker </vt:lpstr>
      <vt:lpstr>Skills of group worker in facilitation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Pre-group Phase</dc:title>
  <dc:creator>ADMIN</dc:creator>
  <cp:lastModifiedBy>ADMIN</cp:lastModifiedBy>
  <cp:revision>15</cp:revision>
  <dcterms:created xsi:type="dcterms:W3CDTF">2006-08-16T00:00:00Z</dcterms:created>
  <dcterms:modified xsi:type="dcterms:W3CDTF">2019-01-18T04:31:40Z</dcterms:modified>
</cp:coreProperties>
</file>