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61" r:id="rId4"/>
    <p:sldId id="257" r:id="rId5"/>
    <p:sldId id="264" r:id="rId6"/>
    <p:sldId id="262" r:id="rId7"/>
    <p:sldId id="259" r:id="rId8"/>
    <p:sldId id="265" r:id="rId9"/>
    <p:sldId id="272" r:id="rId10"/>
    <p:sldId id="267" r:id="rId11"/>
    <p:sldId id="268" r:id="rId12"/>
    <p:sldId id="269" r:id="rId13"/>
    <p:sldId id="270" r:id="rId14"/>
    <p:sldId id="271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socialworkbhu.blogspot.in/2013/12/recording-in-social-group-work.html" TargetMode="External"/><Relationship Id="rId2" Type="http://schemas.openxmlformats.org/officeDocument/2006/relationships/hyperlink" Target="http://drjayeshpatidar.blogspot.in/2015/10/johari-window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533400"/>
            <a:ext cx="5867400" cy="2868168"/>
          </a:xfrm>
        </p:spPr>
        <p:txBody>
          <a:bodyPr/>
          <a:lstStyle/>
          <a:p>
            <a:r>
              <a:rPr lang="en-US" dirty="0" smtClean="0"/>
              <a:t>Recording in group work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 of recording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b="1" u="sng" dirty="0" smtClean="0"/>
              <a:t>B.  Purpose of the Group or Meeting</a:t>
            </a:r>
            <a:endParaRPr lang="en-IN" sz="2800" b="1" u="sng" dirty="0" smtClean="0"/>
          </a:p>
          <a:p>
            <a:pPr>
              <a:buNone/>
            </a:pPr>
            <a:endParaRPr lang="en-IN" sz="2800" dirty="0" smtClean="0"/>
          </a:p>
          <a:p>
            <a:pPr lvl="0"/>
            <a:r>
              <a:rPr lang="en-US" sz="2800" dirty="0" smtClean="0"/>
              <a:t>Write a brief statement on the overall purpose of the group</a:t>
            </a:r>
            <a:endParaRPr lang="en-IN" sz="2800" dirty="0" smtClean="0"/>
          </a:p>
          <a:p>
            <a:pPr lvl="1"/>
            <a:r>
              <a:rPr lang="en-US" sz="2400" dirty="0" smtClean="0"/>
              <a:t>This statement is included only in the first process recording, or if there is an agreed upon change in the group’s overall purpose.</a:t>
            </a:r>
            <a:endParaRPr lang="en-IN" sz="2400" dirty="0" smtClean="0"/>
          </a:p>
          <a:p>
            <a:pPr lvl="0"/>
            <a:r>
              <a:rPr lang="en-US" sz="2800" dirty="0" smtClean="0"/>
              <a:t>Write a concise statement about the goals of the meeting of the group being recorded.</a:t>
            </a:r>
            <a:endParaRPr lang="en-IN" sz="2800" dirty="0" smtClean="0"/>
          </a:p>
          <a:p>
            <a:pPr lvl="1"/>
            <a:r>
              <a:rPr lang="en-US" sz="2400" dirty="0" smtClean="0"/>
              <a:t>How were these goals perceived by the group?</a:t>
            </a:r>
            <a:endParaRPr lang="en-IN" sz="2400" dirty="0" smtClean="0"/>
          </a:p>
          <a:p>
            <a:pPr lvl="1"/>
            <a:r>
              <a:rPr lang="en-US" sz="2400" dirty="0" smtClean="0"/>
              <a:t>How did you perceive these goals?</a:t>
            </a:r>
            <a:endParaRPr lang="en-IN" sz="2400" dirty="0" smtClean="0"/>
          </a:p>
          <a:p>
            <a:pPr lvl="1"/>
            <a:r>
              <a:rPr lang="en-US" sz="2400" dirty="0" smtClean="0"/>
              <a:t>What are the similarities or differences between the group’s perception of these goals and yours?</a:t>
            </a:r>
            <a:endParaRPr lang="en-IN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Structure of recording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239000" cy="5486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800" b="1" u="sng" dirty="0" smtClean="0"/>
              <a:t>C.  Group Process at the Meeting</a:t>
            </a:r>
            <a:endParaRPr lang="en-IN" sz="2800" dirty="0" smtClean="0"/>
          </a:p>
          <a:p>
            <a:pPr lvl="0"/>
            <a:r>
              <a:rPr lang="en-US" sz="2800" dirty="0" smtClean="0"/>
              <a:t>Initial Observations</a:t>
            </a:r>
            <a:endParaRPr lang="en-IN" sz="2800" dirty="0" smtClean="0"/>
          </a:p>
          <a:p>
            <a:pPr lvl="1"/>
            <a:r>
              <a:rPr lang="en-US" sz="2400" dirty="0" smtClean="0"/>
              <a:t>Describe briefly, in general terms, the physical and emotional climate at the beginning of the group meeting.</a:t>
            </a:r>
            <a:endParaRPr lang="en-IN" sz="2400" dirty="0" smtClean="0"/>
          </a:p>
          <a:p>
            <a:pPr lvl="1"/>
            <a:r>
              <a:rPr lang="en-US" sz="2400" dirty="0" smtClean="0"/>
              <a:t>Describe briefly your initial impressions of the attitudes and feelings of the group members at the beginning of the meeting.</a:t>
            </a:r>
            <a:endParaRPr lang="en-IN" sz="2400" dirty="0" smtClean="0"/>
          </a:p>
          <a:p>
            <a:pPr lvl="1"/>
            <a:r>
              <a:rPr lang="en-US" sz="2400" dirty="0" smtClean="0"/>
              <a:t>Describe any significant changes in the appearance or feelings or attitudes f the group members since the last meeting.</a:t>
            </a:r>
            <a:endParaRPr lang="en-IN" sz="2400" dirty="0" smtClean="0"/>
          </a:p>
          <a:p>
            <a:pPr lvl="0"/>
            <a:r>
              <a:rPr lang="en-US" sz="2800" dirty="0" smtClean="0"/>
              <a:t>Group Member Interaction (Group Process)</a:t>
            </a:r>
            <a:endParaRPr lang="en-IN" sz="2800" dirty="0" smtClean="0"/>
          </a:p>
          <a:p>
            <a:pPr lvl="1"/>
            <a:r>
              <a:rPr lang="en-US" sz="2400" dirty="0" smtClean="0"/>
              <a:t>Describe what went on within the group during its meeting.  For example:</a:t>
            </a:r>
            <a:endParaRPr lang="en-IN" sz="2400" dirty="0" smtClean="0"/>
          </a:p>
          <a:p>
            <a:pPr lvl="2"/>
            <a:r>
              <a:rPr lang="en-US" dirty="0" smtClean="0"/>
              <a:t>Describe the means of interaction, e.g., program activity, discussion, debate, tasks, etc.</a:t>
            </a:r>
            <a:endParaRPr lang="en-IN" dirty="0" smtClean="0"/>
          </a:p>
          <a:p>
            <a:pPr lvl="2"/>
            <a:r>
              <a:rPr lang="en-US" dirty="0" smtClean="0"/>
              <a:t>Describe the feeling reactions of the members to this interaction.</a:t>
            </a:r>
            <a:endParaRPr lang="en-IN" dirty="0" smtClean="0"/>
          </a:p>
          <a:p>
            <a:pPr lvl="2"/>
            <a:r>
              <a:rPr lang="en-US" dirty="0" smtClean="0"/>
              <a:t>Describe your feeling reactions to this interaction.</a:t>
            </a:r>
            <a:endParaRPr lang="en-IN" dirty="0" smtClean="0"/>
          </a:p>
          <a:p>
            <a:pPr lvl="1"/>
            <a:r>
              <a:rPr lang="en-US" sz="2400" dirty="0" smtClean="0"/>
              <a:t>Describe the effectiveness, vitality, and responsibility of the group’s members during the interaction.</a:t>
            </a:r>
            <a:endParaRPr lang="en-IN" sz="2400" dirty="0" smtClean="0"/>
          </a:p>
          <a:p>
            <a:pPr lvl="1"/>
            <a:r>
              <a:rPr lang="en-US" sz="2400" dirty="0" smtClean="0"/>
              <a:t>Describe your role in the group’s interaction.</a:t>
            </a:r>
            <a:endParaRPr lang="en-IN" sz="2400" dirty="0" smtClean="0"/>
          </a:p>
          <a:p>
            <a:pPr lvl="1"/>
            <a:r>
              <a:rPr lang="en-US" sz="2400" dirty="0" smtClean="0"/>
              <a:t>Describe the ways the group moved toward attainment of its goals</a:t>
            </a:r>
            <a:endParaRPr lang="en-IN" sz="2400" dirty="0" smtClean="0"/>
          </a:p>
          <a:p>
            <a:r>
              <a:rPr lang="en-US" sz="2800" dirty="0" smtClean="0"/>
              <a:t>Describe how the group’s members dealt with obstacles to attainment of the meeting’s goals.</a:t>
            </a:r>
            <a:endParaRPr lang="en-IN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 of recording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800" b="1" u="sng" dirty="0" smtClean="0"/>
              <a:t>D.  Analysis of the Group Meeting</a:t>
            </a:r>
            <a:endParaRPr lang="en-IN" sz="2800" b="1" u="sng" dirty="0" smtClean="0"/>
          </a:p>
          <a:p>
            <a:endParaRPr lang="en-IN" sz="2800" dirty="0" smtClean="0"/>
          </a:p>
          <a:p>
            <a:pPr lvl="0"/>
            <a:r>
              <a:rPr lang="en-US" sz="2800" dirty="0" smtClean="0"/>
              <a:t>Describe your understanding of the nature of the interaction of the group members, including you, at this group meeting.</a:t>
            </a:r>
            <a:endParaRPr lang="en-IN" sz="2800" dirty="0" smtClean="0"/>
          </a:p>
          <a:p>
            <a:pPr lvl="0"/>
            <a:r>
              <a:rPr lang="en-US" sz="2800" dirty="0" smtClean="0"/>
              <a:t>Indicate the theoretical or other knowledge, learned in you other courses, that helps you to understand the process and content of this group meeting.</a:t>
            </a:r>
            <a:endParaRPr lang="en-IN" sz="2800" dirty="0" smtClean="0"/>
          </a:p>
          <a:p>
            <a:pPr lvl="0"/>
            <a:r>
              <a:rPr lang="en-US" sz="2800" dirty="0" smtClean="0"/>
              <a:t>On the basis of your analysis, what is your current assessment of:</a:t>
            </a:r>
            <a:endParaRPr lang="en-IN" sz="2800" dirty="0" smtClean="0"/>
          </a:p>
          <a:p>
            <a:pPr lvl="1"/>
            <a:r>
              <a:rPr lang="en-US" sz="2400" dirty="0" smtClean="0"/>
              <a:t>The stage of the group’s development;</a:t>
            </a:r>
            <a:endParaRPr lang="en-IN" sz="2400" dirty="0" smtClean="0"/>
          </a:p>
          <a:p>
            <a:pPr lvl="1"/>
            <a:r>
              <a:rPr lang="en-US" sz="2400" dirty="0" smtClean="0"/>
              <a:t>The commitment of the group members to the group’s purpose;</a:t>
            </a:r>
            <a:endParaRPr lang="en-IN" sz="2400" dirty="0" smtClean="0"/>
          </a:p>
          <a:p>
            <a:pPr lvl="1"/>
            <a:r>
              <a:rPr lang="en-US" sz="2400" dirty="0" smtClean="0"/>
              <a:t>The climate and tone of the group;</a:t>
            </a:r>
            <a:endParaRPr lang="en-IN" sz="2400" dirty="0" smtClean="0"/>
          </a:p>
          <a:p>
            <a:pPr lvl="1"/>
            <a:r>
              <a:rPr lang="en-US" sz="2400" dirty="0" smtClean="0"/>
              <a:t>If relevant, discuss specific roles played by individual group members and how they impact the group process.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 of recording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u="sng" dirty="0" smtClean="0"/>
              <a:t>E.  Plan for the Group’s Next Meeting</a:t>
            </a:r>
            <a:endParaRPr lang="en-IN" sz="2800" b="1" u="sng" dirty="0" smtClean="0"/>
          </a:p>
          <a:p>
            <a:endParaRPr lang="en-IN" sz="2800" dirty="0" smtClean="0"/>
          </a:p>
          <a:p>
            <a:pPr lvl="0"/>
            <a:r>
              <a:rPr lang="en-US" sz="2800" dirty="0" smtClean="0"/>
              <a:t>Write a brief statement of the plan for the next meeting of the group.</a:t>
            </a:r>
            <a:endParaRPr lang="en-IN" sz="2800" dirty="0" smtClean="0"/>
          </a:p>
          <a:p>
            <a:pPr lvl="1"/>
            <a:r>
              <a:rPr lang="en-US" sz="2400" dirty="0" smtClean="0"/>
              <a:t>Explain how the members of the group, including you, arrived at this plan.</a:t>
            </a:r>
            <a:endParaRPr lang="en-IN" sz="2400" dirty="0" smtClean="0"/>
          </a:p>
          <a:p>
            <a:pPr lvl="1"/>
            <a:r>
              <a:rPr lang="en-US" sz="2400" dirty="0" smtClean="0"/>
              <a:t>Explain how the plan relates to the purpose of the group.</a:t>
            </a:r>
            <a:endParaRPr lang="en-IN" sz="2400" dirty="0" smtClean="0"/>
          </a:p>
          <a:p>
            <a:pPr lvl="0"/>
            <a:r>
              <a:rPr lang="en-US" sz="2800" dirty="0" smtClean="0"/>
              <a:t>Describe what you and the other group members are to do prior to, and in preparation for, the next group meeting.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 of recording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u="sng" dirty="0" smtClean="0"/>
              <a:t>F.  Analysis of the Group / Social Worker’s Practice</a:t>
            </a:r>
            <a:endParaRPr lang="en-IN" sz="2800" b="1" u="sng" dirty="0" smtClean="0"/>
          </a:p>
          <a:p>
            <a:pPr>
              <a:buNone/>
            </a:pPr>
            <a:endParaRPr lang="en-IN" sz="2800" dirty="0" smtClean="0"/>
          </a:p>
          <a:p>
            <a:pPr lvl="0"/>
            <a:r>
              <a:rPr lang="en-US" sz="2800" dirty="0" smtClean="0"/>
              <a:t>Discuss your use of social work practice knowledge and skills during the group meeting.</a:t>
            </a:r>
            <a:endParaRPr lang="en-IN" sz="2800" dirty="0" smtClean="0"/>
          </a:p>
          <a:p>
            <a:pPr lvl="1"/>
            <a:r>
              <a:rPr lang="en-US" sz="2400" dirty="0" smtClean="0"/>
              <a:t>What specific social work skills and/or techniques, used in your practice courses, how it has helped for group meeting?</a:t>
            </a:r>
            <a:endParaRPr lang="en-IN" sz="2400" dirty="0" smtClean="0"/>
          </a:p>
          <a:p>
            <a:pPr lvl="1"/>
            <a:r>
              <a:rPr lang="en-US" sz="2400" dirty="0" smtClean="0"/>
              <a:t>What were the strengths and weaknesses in your practice during the group meeting?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>
                <a:hlinkClick r:id="rId2"/>
              </a:rPr>
              <a:t>http://drjayeshpatidar.blogspot.in/2015/10/johari-window.html</a:t>
            </a:r>
            <a:endParaRPr lang="en-IN" dirty="0" smtClean="0"/>
          </a:p>
          <a:p>
            <a:endParaRPr lang="en-US" dirty="0" smtClean="0"/>
          </a:p>
          <a:p>
            <a:r>
              <a:rPr lang="en-IN" dirty="0" smtClean="0">
                <a:hlinkClick r:id="rId3"/>
              </a:rPr>
              <a:t>http://socialworkbhu.blogspot.in/2013/12/recording-in-social-group-work.html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record ?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endParaRPr lang="en-US" dirty="0" smtClean="0"/>
          </a:p>
          <a:p>
            <a:pPr lvl="0" algn="just"/>
            <a:endParaRPr lang="en-US" dirty="0" smtClean="0"/>
          </a:p>
          <a:p>
            <a:pPr lvl="0" algn="just"/>
            <a:r>
              <a:rPr lang="en-US" dirty="0" smtClean="0"/>
              <a:t>"Record" means any document or other source of information compiled, recorded or stored in written form or on film, or by electronic process, or in any other manner.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/>
              <a:t>The Social Work Dictionary (1995) defines “recording” as </a:t>
            </a:r>
          </a:p>
          <a:p>
            <a:pPr algn="just">
              <a:lnSpc>
                <a:spcPct val="150000"/>
              </a:lnSpc>
            </a:pPr>
            <a:endParaRPr lang="en-IN" dirty="0" smtClean="0"/>
          </a:p>
          <a:p>
            <a:pPr algn="just">
              <a:lnSpc>
                <a:spcPct val="150000"/>
              </a:lnSpc>
            </a:pPr>
            <a:r>
              <a:rPr lang="en-IN" dirty="0" smtClean="0"/>
              <a:t>The process of putting in writing and keeping on file relevant information about the client; the problem; the prognosis; the intervention; the progress of treatment; the social, economic, and health factors contributing to the situation and the procedures for termination or referral 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Subtopics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Importance of recording </a:t>
            </a:r>
          </a:p>
          <a:p>
            <a:r>
              <a:rPr lang="en-US" dirty="0" smtClean="0"/>
              <a:t>Principles of recording </a:t>
            </a:r>
          </a:p>
          <a:p>
            <a:r>
              <a:rPr lang="en-US" dirty="0" smtClean="0"/>
              <a:t>Structure of recording </a:t>
            </a:r>
          </a:p>
          <a:p>
            <a:r>
              <a:rPr lang="en-US" dirty="0" smtClean="0"/>
              <a:t>Techniques of recording to analyze group process and plan strategies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recording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Records helps the group worker to understand the group. </a:t>
            </a:r>
          </a:p>
          <a:p>
            <a:pPr lvl="0"/>
            <a:r>
              <a:rPr lang="en-US" dirty="0" smtClean="0"/>
              <a:t>Provide evidences of growth and change in the members and in the group worker himself </a:t>
            </a:r>
          </a:p>
          <a:p>
            <a:pPr lvl="0"/>
            <a:r>
              <a:rPr lang="en-US" dirty="0" smtClean="0"/>
              <a:t>Recording help the worker to do more effective job with his group.</a:t>
            </a:r>
          </a:p>
          <a:p>
            <a:pPr lvl="0"/>
            <a:r>
              <a:rPr lang="en-US" dirty="0" smtClean="0"/>
              <a:t>Through records the worker can see the development of skills and social attitudes. </a:t>
            </a:r>
          </a:p>
          <a:p>
            <a:pPr lvl="0"/>
            <a:r>
              <a:rPr lang="en-US" dirty="0" smtClean="0"/>
              <a:t>Through records the worker gains knowledge of special problems in the groups. </a:t>
            </a:r>
          </a:p>
          <a:p>
            <a:pPr lvl="0"/>
            <a:r>
              <a:rPr lang="en-US" dirty="0" smtClean="0"/>
              <a:t>Record of source of future planning.</a:t>
            </a:r>
          </a:p>
          <a:p>
            <a:pPr lvl="0"/>
            <a:r>
              <a:rPr lang="en-US" dirty="0" smtClean="0"/>
              <a:t>Records are the source of information for other workers.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IN" sz="2400" dirty="0" smtClean="0">
                <a:latin typeface="+mj-lt"/>
              </a:rPr>
              <a:t>Evidence (permanent) of facts gathered, assessment, intervention and outcome </a:t>
            </a:r>
          </a:p>
          <a:p>
            <a:pPr>
              <a:lnSpc>
                <a:spcPct val="170000"/>
              </a:lnSpc>
            </a:pPr>
            <a:r>
              <a:rPr lang="en-IN" sz="2400" dirty="0" smtClean="0">
                <a:latin typeface="+mj-lt"/>
              </a:rPr>
              <a:t>On-going essential information </a:t>
            </a:r>
          </a:p>
          <a:p>
            <a:pPr>
              <a:lnSpc>
                <a:spcPct val="170000"/>
              </a:lnSpc>
            </a:pPr>
            <a:r>
              <a:rPr lang="en-IN" sz="2400" dirty="0" smtClean="0"/>
              <a:t>Work / program evaluation</a:t>
            </a:r>
          </a:p>
          <a:p>
            <a:pPr lvl="0"/>
            <a:r>
              <a:rPr lang="en-IN" sz="2400" dirty="0" smtClean="0"/>
              <a:t>Critically reviewing the work done and improve own practice</a:t>
            </a:r>
          </a:p>
          <a:p>
            <a:pPr lvl="0"/>
            <a:r>
              <a:rPr lang="en-IN" sz="2400" dirty="0" smtClean="0"/>
              <a:t>Facilitating the follow up (by others)</a:t>
            </a:r>
          </a:p>
          <a:p>
            <a:pPr lvl="0"/>
            <a:r>
              <a:rPr lang="en-IN" sz="2400" dirty="0" smtClean="0"/>
              <a:t>Work evaluation</a:t>
            </a:r>
          </a:p>
          <a:p>
            <a:pPr>
              <a:lnSpc>
                <a:spcPct val="170000"/>
              </a:lnSpc>
            </a:pPr>
            <a:r>
              <a:rPr lang="en-US" sz="2400" dirty="0" smtClean="0"/>
              <a:t>Revision </a:t>
            </a:r>
            <a:endParaRPr lang="en-IN" sz="2400" dirty="0" smtClean="0"/>
          </a:p>
          <a:p>
            <a:pPr>
              <a:lnSpc>
                <a:spcPct val="170000"/>
              </a:lnSpc>
            </a:pPr>
            <a:endParaRPr lang="en-IN" sz="2400" dirty="0" smtClean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Importance of recording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Principles of recordings </a:t>
            </a:r>
            <a:endParaRPr lang="en-IN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The principle of flexibility </a:t>
            </a:r>
          </a:p>
          <a:p>
            <a:endParaRPr lang="en-US" dirty="0" smtClean="0"/>
          </a:p>
          <a:p>
            <a:r>
              <a:rPr lang="en-US" dirty="0" smtClean="0"/>
              <a:t>The principle of selection </a:t>
            </a:r>
          </a:p>
          <a:p>
            <a:endParaRPr lang="en-US" dirty="0" smtClean="0"/>
          </a:p>
          <a:p>
            <a:r>
              <a:rPr lang="en-US" dirty="0" smtClean="0"/>
              <a:t>The principle of read-ability </a:t>
            </a:r>
          </a:p>
          <a:p>
            <a:endParaRPr lang="en-US" dirty="0" smtClean="0"/>
          </a:p>
          <a:p>
            <a:r>
              <a:rPr lang="en-US" dirty="0" smtClean="0"/>
              <a:t>Principle of confidentiality </a:t>
            </a:r>
          </a:p>
          <a:p>
            <a:endParaRPr lang="en-US" dirty="0" smtClean="0"/>
          </a:p>
          <a:p>
            <a:r>
              <a:rPr lang="en-US" dirty="0" smtClean="0"/>
              <a:t>The principle of worker acceptance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 of recording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en-US" b="1" dirty="0" smtClean="0"/>
              <a:t>A.  Information about the Group</a:t>
            </a:r>
          </a:p>
          <a:p>
            <a:pPr>
              <a:buNone/>
            </a:pPr>
            <a:r>
              <a:rPr lang="en-US" b="1" dirty="0" smtClean="0"/>
              <a:t>B.  Purpose of the Group or Meeting</a:t>
            </a:r>
          </a:p>
          <a:p>
            <a:pPr>
              <a:buNone/>
            </a:pPr>
            <a:r>
              <a:rPr lang="en-US" b="1" dirty="0" smtClean="0"/>
              <a:t>C.  Group Process at the Meeting</a:t>
            </a:r>
          </a:p>
          <a:p>
            <a:pPr>
              <a:buNone/>
            </a:pPr>
            <a:r>
              <a:rPr lang="en-US" b="1" dirty="0" smtClean="0"/>
              <a:t>D.  Analysis of the Group Meeting</a:t>
            </a:r>
          </a:p>
          <a:p>
            <a:pPr>
              <a:buNone/>
            </a:pPr>
            <a:r>
              <a:rPr lang="en-US" b="1" dirty="0" smtClean="0"/>
              <a:t>E.  Plan for the Group’s Next Meeting</a:t>
            </a:r>
          </a:p>
          <a:p>
            <a:pPr>
              <a:buNone/>
            </a:pPr>
            <a:r>
              <a:rPr lang="en-US" b="1" dirty="0" smtClean="0"/>
              <a:t>F.  Analysis of the Group / Social Worker’s Practice</a:t>
            </a:r>
            <a:endParaRPr lang="en-IN" b="1" dirty="0" smtClean="0"/>
          </a:p>
          <a:p>
            <a:pPr>
              <a:buNone/>
            </a:pPr>
            <a:endParaRPr lang="en-IN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 of recording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A.  Information about the Group</a:t>
            </a:r>
          </a:p>
          <a:p>
            <a:pPr>
              <a:buNone/>
            </a:pPr>
            <a:endParaRPr lang="en-IN" b="1" u="sng" dirty="0" smtClean="0"/>
          </a:p>
          <a:p>
            <a:r>
              <a:rPr lang="en-US" dirty="0" smtClean="0"/>
              <a:t>Group Name or Type</a:t>
            </a:r>
            <a:endParaRPr lang="en-IN" dirty="0" smtClean="0"/>
          </a:p>
          <a:p>
            <a:r>
              <a:rPr lang="en-US" dirty="0" smtClean="0"/>
              <a:t>Meeting Number Date</a:t>
            </a:r>
            <a:endParaRPr lang="en-IN" dirty="0" smtClean="0"/>
          </a:p>
          <a:p>
            <a:r>
              <a:rPr lang="en-US" dirty="0" smtClean="0"/>
              <a:t>Group Members present: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7568</TotalTime>
  <Words>894</Words>
  <Application>Microsoft Office PowerPoint</Application>
  <PresentationFormat>On-screen Show (4:3)</PresentationFormat>
  <Paragraphs>112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Opulent</vt:lpstr>
      <vt:lpstr>Recording in group work</vt:lpstr>
      <vt:lpstr>What is record ? </vt:lpstr>
      <vt:lpstr>Definition </vt:lpstr>
      <vt:lpstr>Subtopics </vt:lpstr>
      <vt:lpstr>Importance of recording </vt:lpstr>
      <vt:lpstr>Importance of recording</vt:lpstr>
      <vt:lpstr>Principles of recordings </vt:lpstr>
      <vt:lpstr>Structure of recording </vt:lpstr>
      <vt:lpstr>Structure of recording </vt:lpstr>
      <vt:lpstr>Structure of recording </vt:lpstr>
      <vt:lpstr>Structure of recording </vt:lpstr>
      <vt:lpstr>Structure of recording </vt:lpstr>
      <vt:lpstr>Structure of recording </vt:lpstr>
      <vt:lpstr>Structure of recording 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Recording in group work</dc:title>
  <dc:creator>ADMIN</dc:creator>
  <cp:lastModifiedBy>ADMIN</cp:lastModifiedBy>
  <cp:revision>7</cp:revision>
  <dcterms:created xsi:type="dcterms:W3CDTF">2006-08-16T00:00:00Z</dcterms:created>
  <dcterms:modified xsi:type="dcterms:W3CDTF">2019-01-18T04:34:16Z</dcterms:modified>
</cp:coreProperties>
</file>