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519B6E-5CDE-4ADE-A37C-606DCAF132B4}" type="datetimeFigureOut">
              <a:rPr lang="en-US" smtClean="0"/>
              <a:t>26/02/2016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245080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19B6E-5CDE-4ADE-A37C-606DCAF132B4}" type="datetimeFigureOut">
              <a:rPr lang="en-US" smtClean="0"/>
              <a:t>26/02/2016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1603953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19B6E-5CDE-4ADE-A37C-606DCAF132B4}" type="datetimeFigureOut">
              <a:rPr lang="en-US" smtClean="0"/>
              <a:t>26/02/2016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97184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19B6E-5CDE-4ADE-A37C-606DCAF132B4}" type="datetimeFigureOut">
              <a:rPr lang="en-US" smtClean="0"/>
              <a:t>26/02/2016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4113403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519B6E-5CDE-4ADE-A37C-606DCAF132B4}" type="datetimeFigureOut">
              <a:rPr lang="en-US" smtClean="0"/>
              <a:t>26/02/2016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2140439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519B6E-5CDE-4ADE-A37C-606DCAF132B4}" type="datetimeFigureOut">
              <a:rPr lang="en-US" smtClean="0"/>
              <a:t>26/02/2016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240123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519B6E-5CDE-4ADE-A37C-606DCAF132B4}" type="datetimeFigureOut">
              <a:rPr lang="en-US" smtClean="0"/>
              <a:t>26/02/2016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131756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519B6E-5CDE-4ADE-A37C-606DCAF132B4}" type="datetimeFigureOut">
              <a:rPr lang="en-US" smtClean="0"/>
              <a:t>26/02/2016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1259339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519B6E-5CDE-4ADE-A37C-606DCAF132B4}" type="datetimeFigureOut">
              <a:rPr lang="en-US" smtClean="0"/>
              <a:t>26/02/2016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1596130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519B6E-5CDE-4ADE-A37C-606DCAF132B4}" type="datetimeFigureOut">
              <a:rPr lang="en-US" smtClean="0"/>
              <a:t>26/02/2016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1718243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519B6E-5CDE-4ADE-A37C-606DCAF132B4}" type="datetimeFigureOut">
              <a:rPr lang="en-US" smtClean="0"/>
              <a:t>26/02/2016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9CF64-A5D4-4C9C-81FC-6719A8BEF342}" type="slidenum">
              <a:rPr lang="en-US" smtClean="0"/>
              <a:t>‹#›</a:t>
            </a:fld>
            <a:endParaRPr lang="en-US"/>
          </a:p>
        </p:txBody>
      </p:sp>
    </p:spTree>
    <p:extLst>
      <p:ext uri="{BB962C8B-B14F-4D97-AF65-F5344CB8AC3E}">
        <p14:creationId xmlns:p14="http://schemas.microsoft.com/office/powerpoint/2010/main" val="404435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519B6E-5CDE-4ADE-A37C-606DCAF132B4}" type="datetimeFigureOut">
              <a:rPr lang="en-US" smtClean="0"/>
              <a:t>26/02/2016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A9CF64-A5D4-4C9C-81FC-6719A8BEF342}" type="slidenum">
              <a:rPr lang="en-US" smtClean="0"/>
              <a:t>‹#›</a:t>
            </a:fld>
            <a:endParaRPr lang="en-US"/>
          </a:p>
        </p:txBody>
      </p:sp>
    </p:spTree>
    <p:extLst>
      <p:ext uri="{BB962C8B-B14F-4D97-AF65-F5344CB8AC3E}">
        <p14:creationId xmlns:p14="http://schemas.microsoft.com/office/powerpoint/2010/main" val="302813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Role of Social Worker in Social Policy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14105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610600" cy="4953000"/>
          </a:xfrm>
        </p:spPr>
        <p:txBody>
          <a:bodyPr>
            <a:normAutofit lnSpcReduction="10000"/>
          </a:bodyPr>
          <a:lstStyle/>
          <a:p>
            <a:pPr marL="0" indent="0" algn="just">
              <a:buNone/>
            </a:pPr>
            <a:r>
              <a:rPr lang="en-US" dirty="0"/>
              <a:t>“Social work is a practice-based profession and an academic discipline that promotes social change and development, social cohesion, and the empowerment and liberation of people. Principles of social justice, human rights, collective responsibility and respect for diversities are central to social work. Underpinned by theories of social work, social sciences, humanities and indigenous knowledge, social work engages people and structures to address life challenges and enhance wellbeing.”  (IFSW, 2014) </a:t>
            </a:r>
          </a:p>
          <a:p>
            <a:pPr algn="just"/>
            <a:endParaRPr lang="en-US" dirty="0"/>
          </a:p>
        </p:txBody>
      </p:sp>
    </p:spTree>
    <p:extLst>
      <p:ext uri="{BB962C8B-B14F-4D97-AF65-F5344CB8AC3E}">
        <p14:creationId xmlns:p14="http://schemas.microsoft.com/office/powerpoint/2010/main" val="896009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dirty="0" smtClean="0"/>
              <a:t>NASW Code of Ethics</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274320" indent="-274320">
              <a:buNone/>
              <a:defRPr/>
            </a:pPr>
            <a:r>
              <a:rPr lang="en-US" b="1" dirty="0" smtClean="0"/>
              <a:t>6.04 </a:t>
            </a:r>
            <a:r>
              <a:rPr lang="en-US" b="1" dirty="0"/>
              <a:t>Social and Political Action</a:t>
            </a:r>
          </a:p>
          <a:p>
            <a:pPr marL="0" indent="0" algn="just">
              <a:buNone/>
              <a:defRPr/>
            </a:pPr>
            <a:r>
              <a:rPr lang="en-US" dirty="0"/>
              <a:t>Social workers should engage in social and political action that seeks to ensure that all people have equal access to the resources, employment, services, and opportunities they require to meet their basic human needs and to develop fully. Social workers should be aware of the impact of the political arena on practice and should advocate for changes in policy and legislation to improve social conditions in order to meet basic human needs and promote social justice.</a:t>
            </a:r>
          </a:p>
          <a:p>
            <a:endParaRPr lang="en-US" dirty="0"/>
          </a:p>
        </p:txBody>
      </p:sp>
    </p:spTree>
    <p:extLst>
      <p:ext uri="{BB962C8B-B14F-4D97-AF65-F5344CB8AC3E}">
        <p14:creationId xmlns:p14="http://schemas.microsoft.com/office/powerpoint/2010/main" val="1361373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62000"/>
          </a:xfrm>
        </p:spPr>
        <p:txBody>
          <a:bodyPr/>
          <a:lstStyle/>
          <a:p>
            <a:r>
              <a:rPr lang="en-US" dirty="0" smtClean="0"/>
              <a:t>Why?</a:t>
            </a:r>
            <a:endParaRPr lang="en-US" dirty="0"/>
          </a:p>
        </p:txBody>
      </p:sp>
      <p:sp>
        <p:nvSpPr>
          <p:cNvPr id="3" name="Content Placeholder 2"/>
          <p:cNvSpPr>
            <a:spLocks noGrp="1"/>
          </p:cNvSpPr>
          <p:nvPr>
            <p:ph idx="1"/>
          </p:nvPr>
        </p:nvSpPr>
        <p:spPr>
          <a:xfrm>
            <a:off x="457200" y="1143000"/>
            <a:ext cx="8229600" cy="5410200"/>
          </a:xfrm>
        </p:spPr>
        <p:txBody>
          <a:bodyPr>
            <a:normAutofit lnSpcReduction="10000"/>
          </a:bodyPr>
          <a:lstStyle/>
          <a:p>
            <a:r>
              <a:rPr lang="en-US" dirty="0" err="1" smtClean="0"/>
              <a:t>Victimisation</a:t>
            </a:r>
            <a:endParaRPr lang="en-US" dirty="0" smtClean="0"/>
          </a:p>
          <a:p>
            <a:r>
              <a:rPr lang="en-US" dirty="0" smtClean="0"/>
              <a:t>Inability of person to meet their survival needs</a:t>
            </a:r>
          </a:p>
          <a:p>
            <a:r>
              <a:rPr lang="en-US" dirty="0" smtClean="0"/>
              <a:t>Inability of citizen to find employment &amp; Livelihood</a:t>
            </a:r>
          </a:p>
          <a:p>
            <a:r>
              <a:rPr lang="en-US" dirty="0" smtClean="0"/>
              <a:t>Violation of Human rights</a:t>
            </a:r>
          </a:p>
          <a:p>
            <a:r>
              <a:rPr lang="en-US" dirty="0" smtClean="0"/>
              <a:t>Inequality between people </a:t>
            </a:r>
          </a:p>
          <a:p>
            <a:r>
              <a:rPr lang="en-US" dirty="0" smtClean="0"/>
              <a:t>Lack of public amenities </a:t>
            </a:r>
          </a:p>
          <a:p>
            <a:r>
              <a:rPr lang="en-US" dirty="0" smtClean="0"/>
              <a:t>Lack of participation in political process </a:t>
            </a:r>
          </a:p>
          <a:p>
            <a:r>
              <a:rPr lang="en-US" dirty="0" smtClean="0"/>
              <a:t>Insufficient resources </a:t>
            </a:r>
          </a:p>
          <a:p>
            <a:r>
              <a:rPr lang="en-US" dirty="0" smtClean="0"/>
              <a:t>Protective policies </a:t>
            </a:r>
          </a:p>
          <a:p>
            <a:endParaRPr lang="en-US" dirty="0" smtClean="0"/>
          </a:p>
          <a:p>
            <a:endParaRPr lang="en-US" dirty="0"/>
          </a:p>
        </p:txBody>
      </p:sp>
    </p:spTree>
    <p:extLst>
      <p:ext uri="{BB962C8B-B14F-4D97-AF65-F5344CB8AC3E}">
        <p14:creationId xmlns:p14="http://schemas.microsoft.com/office/powerpoint/2010/main" val="2510651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Developing a Vision</a:t>
            </a:r>
          </a:p>
          <a:p>
            <a:r>
              <a:rPr lang="en-US" dirty="0" smtClean="0"/>
              <a:t>Seeking Opportunity for Policy Advocacy </a:t>
            </a:r>
          </a:p>
          <a:p>
            <a:r>
              <a:rPr lang="en-US" dirty="0" smtClean="0"/>
              <a:t>Taking Sensible Risk</a:t>
            </a:r>
          </a:p>
          <a:p>
            <a:r>
              <a:rPr lang="en-US" dirty="0" smtClean="0"/>
              <a:t>Balancing Flexibility with Planning </a:t>
            </a:r>
          </a:p>
          <a:p>
            <a:r>
              <a:rPr lang="en-US" dirty="0" smtClean="0"/>
              <a:t>Being Appropriate Assertive </a:t>
            </a:r>
          </a:p>
          <a:p>
            <a:r>
              <a:rPr lang="en-US" dirty="0" smtClean="0"/>
              <a:t>Developing Multiple Skills</a:t>
            </a:r>
          </a:p>
          <a:p>
            <a:r>
              <a:rPr lang="en-US" dirty="0" smtClean="0"/>
              <a:t>Tolerating Uncertainty </a:t>
            </a:r>
          </a:p>
          <a:p>
            <a:r>
              <a:rPr lang="en-US" smtClean="0"/>
              <a:t>Combining Pragmatism with Principles </a:t>
            </a:r>
            <a:endParaRPr lang="en-US" dirty="0" smtClean="0"/>
          </a:p>
          <a:p>
            <a:endParaRPr lang="en-US" dirty="0"/>
          </a:p>
        </p:txBody>
      </p:sp>
    </p:spTree>
    <p:extLst>
      <p:ext uri="{BB962C8B-B14F-4D97-AF65-F5344CB8AC3E}">
        <p14:creationId xmlns:p14="http://schemas.microsoft.com/office/powerpoint/2010/main" val="2276267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63633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247</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Role of Social Worker in Social Policy</vt:lpstr>
      <vt:lpstr>PowerPoint Presentation</vt:lpstr>
      <vt:lpstr>NASW Code of Ethics </vt:lpstr>
      <vt:lpstr>Why?</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Social Worker in Social Policy</dc:title>
  <dc:creator>Pradeep</dc:creator>
  <cp:lastModifiedBy>Pradeep</cp:lastModifiedBy>
  <cp:revision>7</cp:revision>
  <dcterms:created xsi:type="dcterms:W3CDTF">2016-02-22T16:59:16Z</dcterms:created>
  <dcterms:modified xsi:type="dcterms:W3CDTF">2016-02-26T03:07:31Z</dcterms:modified>
</cp:coreProperties>
</file>