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 smtClean="0"/>
              <a:t>Roles of Professional Social Workers to Work with Families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Roles of Worker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IN" b="1" dirty="0" smtClean="0"/>
          </a:p>
          <a:p>
            <a:pPr algn="just"/>
            <a:r>
              <a:rPr lang="en-IN" b="1" dirty="0" smtClean="0"/>
              <a:t>Social workers</a:t>
            </a:r>
            <a:r>
              <a:rPr lang="en-IN" dirty="0" smtClean="0"/>
              <a:t> support individuals and their </a:t>
            </a:r>
            <a:r>
              <a:rPr lang="en-IN" b="1" dirty="0" smtClean="0"/>
              <a:t>families</a:t>
            </a:r>
            <a:r>
              <a:rPr lang="en-IN" dirty="0" smtClean="0"/>
              <a:t> through difficult times and ensure that vulnerable people, including children and adults, are safeguarded from harm.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Social worker’s </a:t>
            </a:r>
            <a:r>
              <a:rPr lang="en-IN" b="1" dirty="0" smtClean="0"/>
              <a:t>role</a:t>
            </a:r>
            <a:r>
              <a:rPr lang="en-IN" dirty="0" smtClean="0"/>
              <a:t> is to help in improve outcomes in people's lives.</a:t>
            </a:r>
          </a:p>
          <a:p>
            <a:pPr algn="just"/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Roles of Worker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Social workers can work in both statutory and non-statutory roles.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In a statutory position, your role is to adhere to the laws that exist to protect the vulnerable clients that they work with.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Social workers have a duty to abide by the legislation and the power to enforce it.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Roles of Worker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IN" dirty="0" smtClean="0"/>
              <a:t>In non-statutory roles, social workers still work with a similar client group but are not specifically responsible for enforcing the law.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You'll be employed in the charity sector or in specialist roles, such as providing support for drug and alcohol users, homeless people and people with mental health issues.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You may also work in early intervention roles, aiming to prevent the escalation of problems in society to where statutory services are required.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Roles of Worker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Assist the members in crisis situations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Statutory roles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Non statutory roles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Teaching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Counselor </a:t>
            </a:r>
          </a:p>
          <a:p>
            <a:pPr algn="just"/>
            <a:endParaRPr lang="en-US" dirty="0" smtClean="0"/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Roles of Worker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Facilitating communication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Intervention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Conflict resolution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Patient centre family work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Family therapy </a:t>
            </a:r>
          </a:p>
          <a:p>
            <a:pPr algn="just"/>
            <a:endParaRPr lang="en-US" dirty="0" smtClean="0"/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Roles of Worker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Quality of life </a:t>
            </a:r>
          </a:p>
          <a:p>
            <a:pPr algn="just"/>
            <a:r>
              <a:rPr lang="en-US" dirty="0" smtClean="0"/>
              <a:t>Living a diseases free life 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167</TotalTime>
  <Words>199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Urban</vt:lpstr>
      <vt:lpstr>Roles of Professional Social Workers to Work with Families</vt:lpstr>
      <vt:lpstr>Roles of Worker</vt:lpstr>
      <vt:lpstr>Roles of Worker</vt:lpstr>
      <vt:lpstr>Roles of Worker</vt:lpstr>
      <vt:lpstr>Roles of Worker</vt:lpstr>
      <vt:lpstr>Roles of Worker</vt:lpstr>
      <vt:lpstr>Roles of Worker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Roles of Professional Social Workers to Work with Families</dc:title>
  <dc:creator>ADMIN</dc:creator>
  <cp:lastModifiedBy>ADMIN</cp:lastModifiedBy>
  <cp:revision>9</cp:revision>
  <dcterms:created xsi:type="dcterms:W3CDTF">2006-08-16T00:00:00Z</dcterms:created>
  <dcterms:modified xsi:type="dcterms:W3CDTF">2019-01-18T06:47:41Z</dcterms:modified>
</cp:coreProperties>
</file>