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  <p:sldId id="262" r:id="rId10"/>
    <p:sldId id="265" r:id="rId11"/>
    <p:sldId id="267" r:id="rId12"/>
    <p:sldId id="285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2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S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1BB5CA-E011-4E46-8B3D-7AFED32188DC}" type="datetimeFigureOut">
              <a:rPr lang="en-SG" smtClean="0"/>
              <a:pPr/>
              <a:t>4/10/2014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45FF8A-DBFD-4040-8100-7182F649DB8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Sexually Transmitted Disease</a:t>
            </a:r>
            <a:endParaRPr lang="en-S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Chlamydia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84784"/>
            <a:ext cx="7918648" cy="499221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Caused by bacteria called Chlamydia </a:t>
            </a:r>
            <a:r>
              <a:rPr lang="en-US" dirty="0" err="1" smtClean="0"/>
              <a:t>Trachomatis</a:t>
            </a:r>
            <a:r>
              <a:rPr lang="en-US" dirty="0" smtClean="0"/>
              <a:t>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Chlamydia is one of the most common sexually transmitted infections.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Chlamydia </a:t>
            </a:r>
            <a:r>
              <a:rPr lang="en-US" b="1" u="sng" dirty="0" smtClean="0"/>
              <a:t>is</a:t>
            </a:r>
            <a:r>
              <a:rPr lang="en-US" dirty="0" smtClean="0"/>
              <a:t> curable.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Gonorrhea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Caused by a bacteria known as </a:t>
            </a:r>
            <a:r>
              <a:rPr lang="en-US" dirty="0" err="1" smtClean="0"/>
              <a:t>Neisseria</a:t>
            </a:r>
            <a:r>
              <a:rPr lang="en-US" dirty="0" smtClean="0"/>
              <a:t> </a:t>
            </a:r>
            <a:r>
              <a:rPr lang="en-US" dirty="0" err="1" smtClean="0"/>
              <a:t>gonorrhoeae</a:t>
            </a:r>
            <a:r>
              <a:rPr lang="en-US" dirty="0" smtClean="0"/>
              <a:t>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Gonorrhea </a:t>
            </a:r>
            <a:r>
              <a:rPr lang="en-US" b="1" u="sng" dirty="0" smtClean="0"/>
              <a:t>is</a:t>
            </a:r>
            <a:r>
              <a:rPr lang="en-US" dirty="0" smtClean="0"/>
              <a:t> treatable.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b="1" dirty="0" smtClean="0"/>
              <a:t>MALE SYMPTOMS: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Yellow or white drip/discharge from penis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Burning or pain when urinating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Frequent urinating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Swollen testicles</a:t>
            </a:r>
          </a:p>
          <a:p>
            <a:pPr algn="just" eaLnBrk="1" hangingPunct="1"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90728" cy="532859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  <a:defRPr/>
            </a:pPr>
            <a:endParaRPr lang="en-US" b="1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b="1" dirty="0" smtClean="0"/>
              <a:t>FEMALE SYMPTOMS: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Symptoms may show up 2-21 days after having sex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May notice a yellow or white discharge from vagina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May be a burning or pain when urinating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Bleeding between periods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Heavier and more painful periods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Cramps or pain in the lower abdomen, sometimes 		with nausea or fever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Hepatitis B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12776"/>
            <a:ext cx="8208912" cy="496855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Hepatitis is a disease of the liver.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Hepatitis B is transmitted person to person through blood and body fluids.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There is </a:t>
            </a:r>
            <a:r>
              <a:rPr lang="en-US" b="1" u="sng" dirty="0" smtClean="0"/>
              <a:t>no</a:t>
            </a:r>
            <a:r>
              <a:rPr lang="en-US" dirty="0" smtClean="0"/>
              <a:t> treatment for the virus after it has been contracted.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only treatment is prevention: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Abstain from sex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Always use latex condoms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Avoid contact with other people’s blood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Get immunized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HIV and AIDS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AIDS is one of the most deadly diseases in history.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AIDS is caused by HIV (Human immunodeficiency virus).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HIV destroys the body’s defense system (the immune system).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Thousands of teens in the U.S. become infected each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you get HIV?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HIV can be transmitted from an infected person to another person through blood, semen, vaginal fluids, and breast milk.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People who have another STD are at higher risk for contracting HIV during sex with infected partners.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How do people know they have HIV?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Many people do not know they have it.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Symptoms may not appear for up to 10 years.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Some people may feel and look healthy for years while they are infected with HIV.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It is possible to infect others with HIV, even if the person has absolutely no symptoms.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Symptoms of AIDS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Extreme weakness and fatigue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Rapid weight loss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Frequent fevers with not explanation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Heavy sweating at night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Swollen lymph glands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Minor infections that cause skin rashes and mouth, genital, and anal sores.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White spots in the mouth or throat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Chronic diarrhea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A cough that won’t go away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Short-term memory loss</a:t>
            </a:r>
          </a:p>
          <a:p>
            <a:pPr eaLnBrk="1" hangingPunct="1"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is HIV treated?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There is </a:t>
            </a:r>
            <a:r>
              <a:rPr lang="en-US" u="sng" dirty="0" smtClean="0"/>
              <a:t>NO</a:t>
            </a:r>
            <a:r>
              <a:rPr lang="en-US" dirty="0" smtClean="0"/>
              <a:t> cure.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If you think you or your partner may have HIV or AIDS you need to see a healthcare provider who can do blood tests.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Prevention is the only way to protect yourself from contracting the virus.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Pubic Lice (Crabs)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268760"/>
            <a:ext cx="8568952" cy="547260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60000"/>
              </a:lnSpc>
            </a:pPr>
            <a:r>
              <a:rPr lang="en-US" sz="2800" dirty="0" smtClean="0"/>
              <a:t>Pubic lice are tiny insects that can crawl from the pubic hair of one person to the pubic hair of another person during sex.</a:t>
            </a:r>
          </a:p>
          <a:p>
            <a:pPr eaLnBrk="1" hangingPunct="1">
              <a:lnSpc>
                <a:spcPct val="160000"/>
              </a:lnSpc>
            </a:pPr>
            <a:r>
              <a:rPr lang="en-US" sz="2800" dirty="0" smtClean="0"/>
              <a:t>You will be prescribed or told to buy medication that kills the lice and their eggs.</a:t>
            </a:r>
          </a:p>
          <a:p>
            <a:pPr eaLnBrk="1" hangingPunct="1">
              <a:lnSpc>
                <a:spcPct val="160000"/>
              </a:lnSpc>
            </a:pPr>
            <a:r>
              <a:rPr lang="en-US" sz="2800" dirty="0" smtClean="0"/>
              <a:t>You will also need to dry clean or use very hot water to wash all of your bedding, towels, or recently worn clothing to kill the lice.</a:t>
            </a:r>
          </a:p>
          <a:p>
            <a:pPr eaLnBrk="1" hangingPunct="1">
              <a:lnSpc>
                <a:spcPct val="160000"/>
              </a:lnSpc>
            </a:pPr>
            <a:r>
              <a:rPr lang="en-US" sz="2800" dirty="0" smtClean="0"/>
              <a:t>Tell your partner.</a:t>
            </a:r>
          </a:p>
          <a:p>
            <a:pPr eaLnBrk="1" hangingPunct="1">
              <a:lnSpc>
                <a:spcPct val="160000"/>
              </a:lnSpc>
            </a:pPr>
            <a:r>
              <a:rPr lang="en-US" sz="2800" dirty="0" smtClean="0"/>
              <a:t>Pubic lice can be spread even when you use a condom.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8720" cy="471026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SG" b="1" dirty="0" smtClean="0"/>
              <a:t>Sexually </a:t>
            </a:r>
            <a:r>
              <a:rPr lang="en-SG" b="1" dirty="0"/>
              <a:t>transmitted diseases</a:t>
            </a:r>
            <a:r>
              <a:rPr lang="en-SG" dirty="0"/>
              <a:t> (</a:t>
            </a:r>
            <a:r>
              <a:rPr lang="en-SG" b="1" dirty="0"/>
              <a:t>STD</a:t>
            </a:r>
            <a:r>
              <a:rPr lang="en-SG" dirty="0"/>
              <a:t>), also referred to as </a:t>
            </a:r>
            <a:r>
              <a:rPr lang="en-SG" b="1" dirty="0"/>
              <a:t>sexually transmitted infections</a:t>
            </a:r>
            <a:r>
              <a:rPr lang="en-SG" dirty="0"/>
              <a:t> (</a:t>
            </a:r>
            <a:r>
              <a:rPr lang="en-SG" b="1" dirty="0"/>
              <a:t>STI</a:t>
            </a:r>
            <a:r>
              <a:rPr lang="en-SG" dirty="0"/>
              <a:t>) and </a:t>
            </a:r>
            <a:r>
              <a:rPr lang="en-SG" b="1" dirty="0"/>
              <a:t>venereal diseases</a:t>
            </a:r>
            <a:r>
              <a:rPr lang="en-SG" dirty="0"/>
              <a:t> (</a:t>
            </a:r>
            <a:r>
              <a:rPr lang="en-SG" b="1" dirty="0"/>
              <a:t>VD</a:t>
            </a:r>
            <a:r>
              <a:rPr lang="en-SG" dirty="0"/>
              <a:t>), are illnesses that have a significant probability of transmission between humans by means of </a:t>
            </a:r>
            <a:r>
              <a:rPr lang="en-SG" dirty="0" smtClean="0"/>
              <a:t>sexual behaviour</a:t>
            </a:r>
            <a:r>
              <a:rPr lang="en-SG" dirty="0"/>
              <a:t>, including </a:t>
            </a:r>
            <a:r>
              <a:rPr lang="en-SG" dirty="0" smtClean="0"/>
              <a:t>vaginal </a:t>
            </a:r>
            <a:r>
              <a:rPr lang="en-SG" dirty="0"/>
              <a:t>intercourse</a:t>
            </a:r>
            <a:r>
              <a:rPr lang="en-SG" dirty="0" smtClean="0"/>
              <a:t>, oral </a:t>
            </a:r>
            <a:r>
              <a:rPr lang="en-SG" dirty="0"/>
              <a:t>sex, and anal sex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Syphilis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268760"/>
            <a:ext cx="8503920" cy="51845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Caused by bacteria called </a:t>
            </a:r>
            <a:r>
              <a:rPr lang="en-US" dirty="0" err="1" smtClean="0"/>
              <a:t>Trepenoma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.  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If not treated Syphilis can be very dangerous and can cause brain damage and other serious health problems.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If you are diagnosed as having the disease you can be treated with antibiotics.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Anyone with whom you’ve had sex will also need to be treated</a:t>
            </a:r>
          </a:p>
          <a:p>
            <a:pPr eaLnBrk="1" hangingPunct="1">
              <a:lnSpc>
                <a:spcPct val="150000"/>
              </a:lnSpc>
            </a:pPr>
            <a:endParaRPr lang="en-US" dirty="0" smtClean="0"/>
          </a:p>
          <a:p>
            <a:pPr eaLnBrk="1" hangingPunct="1">
              <a:lnSpc>
                <a:spcPct val="150000"/>
              </a:lnSpc>
            </a:pPr>
            <a:endParaRPr lang="en-US" sz="2800" dirty="0" smtClean="0"/>
          </a:p>
          <a:p>
            <a:pPr eaLnBrk="1" hangingPunct="1">
              <a:lnSpc>
                <a:spcPct val="15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Trichomoniasis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295400"/>
            <a:ext cx="8640960" cy="522994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Sometimes called “</a:t>
            </a:r>
            <a:r>
              <a:rPr lang="en-US" dirty="0" err="1" smtClean="0"/>
              <a:t>trich</a:t>
            </a:r>
            <a:r>
              <a:rPr lang="en-US" dirty="0" smtClean="0"/>
              <a:t>” it is a parasite that can be passed from person to person during sexual intercourse.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One of the most common STD’s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Can be passed on via damp towels, washcloths, and bathing suits if someone has the parasite.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If you have the disease your healthcare provider will give you antibiotics.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Anyone with whom you’ve had sex will also need to be treated.</a:t>
            </a:r>
          </a:p>
          <a:p>
            <a:pPr eaLnBrk="1" hangingPunct="1">
              <a:lnSpc>
                <a:spcPct val="150000"/>
              </a:lnSpc>
            </a:pPr>
            <a:endParaRPr lang="en-US" dirty="0" smtClean="0"/>
          </a:p>
          <a:p>
            <a:pPr eaLnBrk="1" hangingPunct="1"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STI’s are infections that are spread from person to person through intimate sexual contact.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STI’s are dangerous because they are easily spread and it is hard to tell just by looking who has an STI.</a:t>
            </a:r>
          </a:p>
          <a:p>
            <a:pPr algn="just">
              <a:lnSpc>
                <a:spcPct val="20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568952" cy="50405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en-SG" dirty="0" smtClean="0"/>
              <a:t>Some </a:t>
            </a:r>
            <a:r>
              <a:rPr lang="en-SG" dirty="0"/>
              <a:t>STIs can also be transmitted via the use of </a:t>
            </a:r>
            <a:r>
              <a:rPr lang="en-SG" dirty="0" smtClean="0"/>
              <a:t>drugs</a:t>
            </a:r>
            <a:r>
              <a:rPr lang="en-SG" dirty="0"/>
              <a:t> needles after its use by an infected person, </a:t>
            </a:r>
            <a:r>
              <a:rPr lang="en-SG" dirty="0" smtClean="0"/>
              <a:t>&amp; through</a:t>
            </a:r>
            <a:r>
              <a:rPr lang="en-SG" dirty="0"/>
              <a:t> childbirth or breastfeeding. </a:t>
            </a:r>
            <a:endParaRPr lang="en-SG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en-SG" dirty="0" smtClean="0"/>
              <a:t>Sexually </a:t>
            </a:r>
            <a:r>
              <a:rPr lang="en-SG" dirty="0"/>
              <a:t>transmitted infections have been well known for hundreds of years, and </a:t>
            </a:r>
            <a:r>
              <a:rPr lang="en-SG" dirty="0" err="1"/>
              <a:t>venereology</a:t>
            </a:r>
            <a:r>
              <a:rPr lang="en-SG" dirty="0"/>
              <a:t> is the branch of medicine that studies these diseases.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Earlier, STDs were known as venereal disease or VD.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STDs are diseases, which are communicable and are transmitted by an infected man or woman to his/her partner during sexual intercourse.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For this reason they are called Sexually Transmitted Diseases</a:t>
            </a:r>
          </a:p>
          <a:p>
            <a:pPr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A person becomes infected with STDs when he or she has:</a:t>
            </a:r>
          </a:p>
          <a:p>
            <a:pPr algn="just">
              <a:lnSpc>
                <a:spcPct val="150000"/>
              </a:lnSpc>
              <a:buNone/>
            </a:pPr>
            <a:r>
              <a:rPr lang="en-SG" dirty="0" smtClean="0"/>
              <a:t>1) Vaginal sexual intercourse or</a:t>
            </a:r>
          </a:p>
          <a:p>
            <a:pPr algn="just">
              <a:lnSpc>
                <a:spcPct val="150000"/>
              </a:lnSpc>
              <a:buNone/>
            </a:pPr>
            <a:r>
              <a:rPr lang="en-SG" dirty="0" smtClean="0"/>
              <a:t>2) Anal sexual intercourse or</a:t>
            </a:r>
          </a:p>
          <a:p>
            <a:pPr algn="just">
              <a:lnSpc>
                <a:spcPct val="150000"/>
              </a:lnSpc>
              <a:buNone/>
            </a:pPr>
            <a:r>
              <a:rPr lang="en-SG" dirty="0" smtClean="0"/>
              <a:t>3) Oral sex with an infected person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 vagina, penis and mouth are the sources from which the STD germs can invade the body.</a:t>
            </a:r>
          </a:p>
          <a:p>
            <a:pPr algn="just"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en-US" dirty="0" smtClean="0"/>
              <a:t>Common Symptoms for Girls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371600"/>
            <a:ext cx="8424936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Some symptoms you may have are: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Sores, blisters near genitals, anus or mouth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Burning or pain when you urinate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Itching, bad smell or unusual discharge from your vagina or anus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Bellyache (pain in your lower abdomen)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i="1" dirty="0" smtClean="0"/>
              <a:t>Remember</a:t>
            </a:r>
            <a:r>
              <a:rPr lang="en-US" sz="2800" i="1" dirty="0" smtClean="0"/>
              <a:t>:</a:t>
            </a:r>
            <a:r>
              <a:rPr lang="en-US" sz="2800" dirty="0" smtClean="0"/>
              <a:t> Sometimes symptoms don't show up for weeks or months or years. 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Symptoms for Guys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196752"/>
            <a:ext cx="8590728" cy="525658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800" dirty="0" smtClean="0"/>
              <a:t>Some symptoms you may have are: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Sores, blisters near your genitals, anus or mouth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Burning or pain when you urinate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Drip or discharge from your penis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Itching, pain or discharge from your anus (butt hole) 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sz="2800" b="1" i="1" dirty="0" smtClean="0"/>
              <a:t>Remember</a:t>
            </a:r>
            <a:r>
              <a:rPr lang="en-US" sz="2800" i="1" dirty="0" smtClean="0"/>
              <a:t>:</a:t>
            </a:r>
            <a:r>
              <a:rPr lang="en-US" sz="2800" dirty="0" smtClean="0"/>
              <a:t> Sometimes symptoms don't show up for weeks or months. </a:t>
            </a:r>
          </a:p>
          <a:p>
            <a:pPr eaLnBrk="1" hangingPunct="1">
              <a:lnSpc>
                <a:spcPct val="15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STI’s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209800"/>
            <a:ext cx="4114800" cy="3657600"/>
          </a:xfrm>
        </p:spPr>
        <p:txBody>
          <a:bodyPr/>
          <a:lstStyle/>
          <a:p>
            <a:pPr eaLnBrk="1" hangingPunct="1"/>
            <a:r>
              <a:rPr lang="en-US" dirty="0" smtClean="0"/>
              <a:t>Chlamydia</a:t>
            </a:r>
          </a:p>
          <a:p>
            <a:pPr eaLnBrk="1" hangingPunct="1"/>
            <a:r>
              <a:rPr lang="en-US" dirty="0" smtClean="0"/>
              <a:t>Gonorrhea</a:t>
            </a:r>
          </a:p>
          <a:p>
            <a:pPr eaLnBrk="1" hangingPunct="1"/>
            <a:r>
              <a:rPr lang="en-US" dirty="0" smtClean="0"/>
              <a:t>Genital Herpes (HSV-2)</a:t>
            </a:r>
          </a:p>
          <a:p>
            <a:pPr eaLnBrk="1" hangingPunct="1"/>
            <a:r>
              <a:rPr lang="en-US" dirty="0" smtClean="0"/>
              <a:t>Genital Warts (HPV)</a:t>
            </a:r>
          </a:p>
          <a:p>
            <a:pPr eaLnBrk="1" hangingPunct="1"/>
            <a:r>
              <a:rPr lang="en-US" dirty="0" smtClean="0"/>
              <a:t>Hepatitis B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2209800"/>
            <a:ext cx="3962400" cy="3276600"/>
          </a:xfrm>
        </p:spPr>
        <p:txBody>
          <a:bodyPr/>
          <a:lstStyle/>
          <a:p>
            <a:pPr eaLnBrk="1" hangingPunct="1"/>
            <a:r>
              <a:rPr lang="en-US" dirty="0" smtClean="0"/>
              <a:t>HIV and AIDS</a:t>
            </a:r>
          </a:p>
          <a:p>
            <a:pPr eaLnBrk="1" hangingPunct="1"/>
            <a:r>
              <a:rPr lang="en-US" dirty="0" smtClean="0"/>
              <a:t>Pubic Lice</a:t>
            </a:r>
          </a:p>
          <a:p>
            <a:pPr eaLnBrk="1" hangingPunct="1"/>
            <a:r>
              <a:rPr lang="en-US" dirty="0" smtClean="0"/>
              <a:t>Syphilis</a:t>
            </a:r>
          </a:p>
          <a:p>
            <a:pPr eaLnBrk="1" hangingPunct="1"/>
            <a:r>
              <a:rPr lang="en-US" dirty="0" err="1" smtClean="0"/>
              <a:t>Trichomoniasis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268</TotalTime>
  <Words>924</Words>
  <Application>Microsoft Office PowerPoint</Application>
  <PresentationFormat>On-screen Show (4:3)</PresentationFormat>
  <Paragraphs>115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Sexually Transmitted Disease</vt:lpstr>
      <vt:lpstr>PowerPoint Presentation</vt:lpstr>
      <vt:lpstr>PowerPoint Presentation</vt:lpstr>
      <vt:lpstr>PowerPoint Presentation</vt:lpstr>
      <vt:lpstr> </vt:lpstr>
      <vt:lpstr>PowerPoint Presentation</vt:lpstr>
      <vt:lpstr>Common Symptoms for Girls</vt:lpstr>
      <vt:lpstr>Common Symptoms for Guys</vt:lpstr>
      <vt:lpstr>Common STI’s</vt:lpstr>
      <vt:lpstr>Chlamydia</vt:lpstr>
      <vt:lpstr>Gonorrhea</vt:lpstr>
      <vt:lpstr>PowerPoint Presentation</vt:lpstr>
      <vt:lpstr>Hepatitis B</vt:lpstr>
      <vt:lpstr>HIV and AIDS</vt:lpstr>
      <vt:lpstr>How do you get HIV?</vt:lpstr>
      <vt:lpstr>How do people know they have HIV?</vt:lpstr>
      <vt:lpstr>Symptoms of AIDS</vt:lpstr>
      <vt:lpstr>How is HIV treated?</vt:lpstr>
      <vt:lpstr>Pubic Lice (Crabs)</vt:lpstr>
      <vt:lpstr>Syphilis</vt:lpstr>
      <vt:lpstr>Trichomoniasis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Pradeep</cp:lastModifiedBy>
  <cp:revision>36</cp:revision>
  <dcterms:created xsi:type="dcterms:W3CDTF">2013-09-23T11:24:28Z</dcterms:created>
  <dcterms:modified xsi:type="dcterms:W3CDTF">2014-10-04T04:39:47Z</dcterms:modified>
</cp:coreProperties>
</file>