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64" r:id="rId9"/>
    <p:sldId id="265" r:id="rId10"/>
    <p:sldId id="266" r:id="rId11"/>
    <p:sldId id="267" r:id="rId12"/>
    <p:sldId id="259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Work in Child Education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Municipal Schools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The municipal schools in our country are run by local bodies and provide free education to the urban poor.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Large number of children attending these schools are first generation learners and lack financial and other requisites to accomplish the task of schooling.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Municipal Schools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Two Municipal bodies–the Municipal Corporation of Greater Mumbai and New Delhi Municipal Committee —responded to the above challenge by undertaking school social work programme.</a:t>
            </a:r>
          </a:p>
          <a:p>
            <a:pPr algn="just"/>
            <a:endParaRPr lang="en-US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for Social Practice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/>
              <a:t>School social workers support students through individual and group counselling,</a:t>
            </a:r>
          </a:p>
          <a:p>
            <a:pPr algn="just"/>
            <a:r>
              <a:rPr lang="en-IN" dirty="0" smtClean="0"/>
              <a:t>conflict mediation, </a:t>
            </a:r>
          </a:p>
          <a:p>
            <a:pPr algn="just"/>
            <a:r>
              <a:rPr lang="en-IN" dirty="0" smtClean="0"/>
              <a:t>interventions to address crises, </a:t>
            </a:r>
          </a:p>
          <a:p>
            <a:pPr algn="just"/>
            <a:r>
              <a:rPr lang="en-IN" dirty="0" smtClean="0"/>
              <a:t>resource navigation services, </a:t>
            </a:r>
          </a:p>
          <a:p>
            <a:pPr algn="just"/>
            <a:r>
              <a:rPr lang="en-IN" dirty="0" smtClean="0"/>
              <a:t>and the development and implementation of school programs</a:t>
            </a:r>
          </a:p>
          <a:p>
            <a:pPr algn="just"/>
            <a:r>
              <a:rPr lang="en-IN" dirty="0" smtClean="0"/>
              <a:t>School social workers can work in a number of different settings, including public schools, private schools, and academic programs that serve vulnerable populations.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dirty="0" smtClean="0"/>
              <a:t>MODELS OF SCHOOL SOCIAL WORK PRACTICE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IN" dirty="0" smtClean="0"/>
              <a:t>	Alderson (1972) has introduced four models of school social work to which </a:t>
            </a:r>
            <a:r>
              <a:rPr lang="en-IN" dirty="0" err="1" smtClean="0"/>
              <a:t>Costin</a:t>
            </a:r>
            <a:r>
              <a:rPr lang="en-IN" dirty="0" smtClean="0"/>
              <a:t> (1975) has added another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Traditional Clinical Model</a:t>
            </a:r>
          </a:p>
          <a:p>
            <a:r>
              <a:rPr lang="en-IN" dirty="0" smtClean="0"/>
              <a:t>School Change Model</a:t>
            </a:r>
          </a:p>
          <a:p>
            <a:r>
              <a:rPr lang="en-IN" dirty="0" smtClean="0"/>
              <a:t>Community School Model</a:t>
            </a:r>
          </a:p>
          <a:p>
            <a:r>
              <a:rPr lang="en-IN" dirty="0" smtClean="0"/>
              <a:t>Social Interaction Model</a:t>
            </a:r>
          </a:p>
          <a:p>
            <a:r>
              <a:rPr lang="en-IN" dirty="0" smtClean="0"/>
              <a:t>School Community Pupil Model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dirty="0" smtClean="0"/>
              <a:t>Education particularly school education, is recognized today as a fundamental human right. </a:t>
            </a:r>
          </a:p>
          <a:p>
            <a:pPr algn="just"/>
            <a:r>
              <a:rPr lang="en-IN" dirty="0" smtClean="0"/>
              <a:t>Educated people become more autonomous, make informed choices and take advantage of available opportunities. </a:t>
            </a:r>
          </a:p>
          <a:p>
            <a:pPr algn="just"/>
            <a:r>
              <a:rPr lang="en-IN" dirty="0" smtClean="0"/>
              <a:t>They are able to maximize their potential and lead more fulfilled lives. </a:t>
            </a:r>
          </a:p>
          <a:p>
            <a:pPr algn="just"/>
            <a:r>
              <a:rPr lang="en-IN" dirty="0" smtClean="0"/>
              <a:t>Poorly educated people, on the other hand, are more likely to be dependent on others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The twin function of teaching subject matter and personality development, it is required to enrol and retain children till the task of schooling is complete.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It is expected to prepare young people for career opportunities and for healthy functioning in society. 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/>
              <a:t>Inspite of the recognized importance of schooling, many children do not get enrolled in school or drop-out of it due to poverty or other reasons. </a:t>
            </a:r>
          </a:p>
          <a:p>
            <a:pPr algn="just"/>
            <a:r>
              <a:rPr lang="en-IN" dirty="0" smtClean="0"/>
              <a:t>In such cases, effort is made to teach them by alternative means, such as non-formal classes or later through adult education programmes.</a:t>
            </a:r>
          </a:p>
          <a:p>
            <a:pPr algn="just"/>
            <a:r>
              <a:rPr lang="en-IN" dirty="0" smtClean="0"/>
              <a:t>Social workers enhance the social functioning of individuals through maximum utilization of their inherent potential.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Purpose of Social Work Practice in Child Education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/>
              <a:t>The skills of social workers are used in improving efficacy of education sector. </a:t>
            </a:r>
          </a:p>
          <a:p>
            <a:pPr algn="just"/>
            <a:r>
              <a:rPr lang="en-IN" dirty="0" smtClean="0"/>
              <a:t>By maintaining the school-home-community linkage, they help education achieve its central purpose. </a:t>
            </a:r>
          </a:p>
          <a:p>
            <a:pPr algn="just"/>
            <a:r>
              <a:rPr lang="en-IN" dirty="0" smtClean="0"/>
              <a:t>They prevent or deal with behavioural, economic, familial and scholastic problems, which interfere in learning. </a:t>
            </a:r>
          </a:p>
          <a:p>
            <a:pPr algn="just"/>
            <a:r>
              <a:rPr lang="en-IN" dirty="0" smtClean="0"/>
              <a:t>Relieved off the pressure, the learner then makes the maximum utilization of learning experiences. </a:t>
            </a:r>
          </a:p>
          <a:p>
            <a:pPr algn="just"/>
            <a:r>
              <a:rPr lang="en-IN" dirty="0" smtClean="0"/>
              <a:t>In short, social work represents the human factor in education.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Social Work Values in Education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dirty="0" smtClean="0"/>
              <a:t>Each pupil is valued as an individual with unique characteristics. </a:t>
            </a:r>
          </a:p>
          <a:p>
            <a:pPr algn="just"/>
            <a:r>
              <a:rPr lang="en-IN" dirty="0" smtClean="0"/>
              <a:t>Each pupil should be allowed to participate in the learning process and to learn.</a:t>
            </a:r>
          </a:p>
          <a:p>
            <a:pPr algn="just"/>
            <a:r>
              <a:rPr lang="en-IN" dirty="0" smtClean="0"/>
              <a:t>Individual differences should be recognized, intervention should be geared to individual needs. </a:t>
            </a:r>
          </a:p>
          <a:p>
            <a:pPr algn="just"/>
            <a:r>
              <a:rPr lang="en-IN" dirty="0" smtClean="0"/>
              <a:t>Each pupil, regardless of race or social economic characteristics, has a right to equal treatment.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to Work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School social workers support students who are struggling with mental, emotional, social, behavioural, and/or familial issues that are negatively impacting their academic performance and overall well-being.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 high dropout rate, absenteeism, academic underachievement, ill health, etc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Work in Education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Private Schools</a:t>
            </a:r>
          </a:p>
          <a:p>
            <a:endParaRPr lang="en-US" dirty="0" smtClean="0"/>
          </a:p>
          <a:p>
            <a:r>
              <a:rPr lang="en-US" dirty="0" smtClean="0"/>
              <a:t>Municipal Schools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Private Schools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Induction in Maharashtra</a:t>
            </a:r>
          </a:p>
          <a:p>
            <a:endParaRPr lang="en-US" dirty="0" smtClean="0"/>
          </a:p>
          <a:p>
            <a:r>
              <a:rPr lang="en-US" dirty="0" smtClean="0"/>
              <a:t>Induction in Delhi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539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Social Work in Child Education</vt:lpstr>
      <vt:lpstr>Introduction</vt:lpstr>
      <vt:lpstr>Introduction</vt:lpstr>
      <vt:lpstr>Introduction</vt:lpstr>
      <vt:lpstr>The Purpose of Social Work Practice in Child Education </vt:lpstr>
      <vt:lpstr>Social Work Values in Education </vt:lpstr>
      <vt:lpstr>Issues to Work </vt:lpstr>
      <vt:lpstr>Social Work in Education</vt:lpstr>
      <vt:lpstr>Private Schools</vt:lpstr>
      <vt:lpstr>Municipal Schools </vt:lpstr>
      <vt:lpstr>Municipal Schools </vt:lpstr>
      <vt:lpstr>Scope for Social Practice</vt:lpstr>
      <vt:lpstr>MODELS OF SCHOOL SOCIAL WORK PRACTICE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Work in Child Education</dc:title>
  <dc:creator>ADMIN</dc:creator>
  <cp:lastModifiedBy>ADMIN</cp:lastModifiedBy>
  <cp:revision>7</cp:revision>
  <dcterms:created xsi:type="dcterms:W3CDTF">2006-08-16T00:00:00Z</dcterms:created>
  <dcterms:modified xsi:type="dcterms:W3CDTF">2019-01-18T06:48:01Z</dcterms:modified>
</cp:coreProperties>
</file>