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7" r:id="rId3"/>
    <p:sldId id="279" r:id="rId4"/>
    <p:sldId id="278" r:id="rId5"/>
    <p:sldId id="280" r:id="rId6"/>
    <p:sldId id="281" r:id="rId7"/>
    <p:sldId id="282" r:id="rId8"/>
    <p:sldId id="283" r:id="rId9"/>
    <p:sldId id="28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C7F1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73A7F-ABE0-4E63-B93E-8A480F72D5E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FBFD5-E627-4374-B992-900604605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AA6D-6C9E-48F9-8C96-4E60FFF92CBB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CD74A-7308-4A31-9BAB-70F0BE3D0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40E49-D602-4D76-A8FC-E324926252D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BD0F3-6593-4670-9800-406429EB4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14CD7D-3DF2-4A3E-844C-9D6B4598DA77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65CC52-DB52-46AC-83A0-17AB2AFB2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6DD26-9AE0-4E1A-8B51-5844FB92EE1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8EAAA-9470-4A76-B49C-9F5323E40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7DFDF-59BE-4E9C-B305-4291C0FA3CA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1E353-DDFA-44D3-99FD-D51B9A06E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A5013-523C-41C0-8846-1084812AAD9C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31668-3D64-4B99-AC29-7B82C8A23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5F7572-1D8D-4B75-8459-83C620A2AB2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B52206-9BD8-4D8D-9E91-E14BF119F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3C321-E15C-493E-9744-8730015C9990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FDD57-34AD-43EA-B18F-906B6BBE6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8DA034-59AE-4A4D-AFE4-669C725D0C7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6B2A9F2-3203-40C9-9C14-2E698CBF0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43C93C-66A8-47AA-A070-E1DCF4BB792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D60A2F2-4058-4168-BF54-F6500B7BD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D1969E-2C52-4487-B5F9-D8CF1F9C027C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C77016-1226-405A-AEAB-0C0CC7C97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02" r:id="rId4"/>
    <p:sldLayoutId id="2147483703" r:id="rId5"/>
    <p:sldLayoutId id="2147483710" r:id="rId6"/>
    <p:sldLayoutId id="2147483704" r:id="rId7"/>
    <p:sldLayoutId id="2147483711" r:id="rId8"/>
    <p:sldLayoutId id="2147483712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SWOT</a:t>
            </a:r>
            <a:br>
              <a:rPr lang="en-US" dirty="0" smtClean="0"/>
            </a:br>
            <a:r>
              <a:rPr lang="en-US" dirty="0" smtClean="0"/>
              <a:t>originated by </a:t>
            </a:r>
            <a:br>
              <a:rPr lang="en-US" dirty="0" smtClean="0"/>
            </a:br>
            <a:r>
              <a:rPr lang="en-US" dirty="0" smtClean="0"/>
              <a:t>Albert s. Humphrey (1960)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It is a tool of understanding your strengths </a:t>
            </a:r>
            <a:endParaRPr lang="en-IN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It is a tool of understanding your weakness </a:t>
            </a:r>
            <a:endParaRPr lang="en-IN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It helps to identify the both opportunities to you and threats you face </a:t>
            </a:r>
            <a:endParaRPr lang="en-IN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Two ways to use </a:t>
            </a:r>
            <a:endParaRPr lang="en-IN" dirty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pPr algn="just"/>
            <a:r>
              <a:rPr lang="en-US" smtClean="0"/>
              <a:t>As a simple icebreaker helping people get together to “kick off” strategy formulation</a:t>
            </a:r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r>
              <a:rPr lang="en-US" smtClean="0"/>
              <a:t>Or 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In more sophisticated way as a serious strategy tool </a:t>
            </a:r>
            <a:endParaRPr lang="en-IN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algn="ctr"/>
            <a:r>
              <a:rPr lang="en-US" smtClean="0"/>
              <a:t>Internal factors: strength and weakness </a:t>
            </a:r>
          </a:p>
          <a:p>
            <a:pPr algn="ctr"/>
            <a:endParaRPr lang="en-US" smtClean="0"/>
          </a:p>
          <a:p>
            <a:pPr algn="ctr"/>
            <a:r>
              <a:rPr lang="en-US" smtClean="0"/>
              <a:t>  External factors; Opportunities and threats  </a:t>
            </a:r>
            <a:endParaRPr lang="en-IN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IN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8991600" cy="697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IN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763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IN" smtClean="0"/>
          </a:p>
        </p:txBody>
      </p:sp>
      <p:pic>
        <p:nvPicPr>
          <p:cNvPr id="16388" name="Picture 2" descr="F:\ISWR\GVII\SWOT\swot-example-shoe-company-swot-analysi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542338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1096</TotalTime>
  <Words>72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SWOT originated by  Albert s. Humphrey (1960)</vt:lpstr>
      <vt:lpstr>Slide 2</vt:lpstr>
      <vt:lpstr>Slide 3</vt:lpstr>
      <vt:lpstr>Slide 4</vt:lpstr>
      <vt:lpstr>Two ways to use 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and Self Awareness</dc:title>
  <dc:creator>SAVA</dc:creator>
  <cp:lastModifiedBy>ADMIN</cp:lastModifiedBy>
  <cp:revision>120</cp:revision>
  <dcterms:created xsi:type="dcterms:W3CDTF">2006-08-16T00:00:00Z</dcterms:created>
  <dcterms:modified xsi:type="dcterms:W3CDTF">2019-01-18T06:35:03Z</dcterms:modified>
</cp:coreProperties>
</file>