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nster.ca/career-advice/article/10-ways-to-be-professional-at-work-canad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Self Control and Professional Behaviour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Characteristics of Professional Behaviour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Being positive </a:t>
            </a:r>
          </a:p>
          <a:p>
            <a:endParaRPr lang="en-US" dirty="0" smtClean="0"/>
          </a:p>
          <a:p>
            <a:r>
              <a:rPr lang="en-US" dirty="0" smtClean="0"/>
              <a:t>Supporting others </a:t>
            </a:r>
          </a:p>
          <a:p>
            <a:endParaRPr lang="en-US" dirty="0" smtClean="0"/>
          </a:p>
          <a:p>
            <a:r>
              <a:rPr lang="en-US" dirty="0" smtClean="0"/>
              <a:t>Listening carefully </a:t>
            </a:r>
          </a:p>
          <a:p>
            <a:endParaRPr lang="en-US" dirty="0" smtClean="0"/>
          </a:p>
          <a:p>
            <a:r>
              <a:rPr lang="en-US" dirty="0" smtClean="0"/>
              <a:t>Respect for other</a:t>
            </a:r>
          </a:p>
          <a:p>
            <a:endParaRPr lang="en-US" dirty="0" smtClean="0"/>
          </a:p>
          <a:p>
            <a:r>
              <a:rPr lang="en-US" dirty="0" smtClean="0"/>
              <a:t>Honesty  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more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http://smallbusiness.chron.com/10-characteristics-professionalism-708.html</a:t>
            </a:r>
          </a:p>
          <a:p>
            <a:endParaRPr lang="en-IN" dirty="0" smtClean="0"/>
          </a:p>
          <a:p>
            <a:r>
              <a:rPr lang="en-IN" dirty="0" smtClean="0"/>
              <a:t>https://www.uvic.ca/engineering/assets/docs/professional-behaviour.pdf</a:t>
            </a:r>
          </a:p>
          <a:p>
            <a:endParaRPr lang="en-US" dirty="0" smtClean="0"/>
          </a:p>
          <a:p>
            <a:r>
              <a:rPr lang="en-IN" smtClean="0">
                <a:hlinkClick r:id="rId2"/>
              </a:rPr>
              <a:t>https://www.monster.ca/career-advice/article/10-ways-to-be-professional-at-work-canada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Self Control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b="1" dirty="0" smtClean="0"/>
              <a:t>Self</a:t>
            </a:r>
            <a:r>
              <a:rPr lang="en-IN" dirty="0" smtClean="0"/>
              <a:t>-</a:t>
            </a:r>
            <a:r>
              <a:rPr lang="en-IN" b="1" dirty="0" smtClean="0"/>
              <a:t>control</a:t>
            </a:r>
            <a:r>
              <a:rPr lang="en-IN" dirty="0" smtClean="0"/>
              <a:t>, an aspect of inhibitory </a:t>
            </a:r>
            <a:r>
              <a:rPr lang="hi-IN" dirty="0" smtClean="0"/>
              <a:t>निषिद्ध</a:t>
            </a:r>
            <a:r>
              <a:rPr lang="en-IN" dirty="0" smtClean="0"/>
              <a:t> </a:t>
            </a:r>
            <a:r>
              <a:rPr lang="en-IN" b="1" dirty="0" smtClean="0"/>
              <a:t>control</a:t>
            </a:r>
            <a:r>
              <a:rPr lang="en-IN" dirty="0" smtClean="0"/>
              <a:t>, is the ability to regulate one's emotions, thoughts, and behaviour in the face of temptations and impulses </a:t>
            </a:r>
            <a:r>
              <a:rPr lang="hi-IN" dirty="0" smtClean="0"/>
              <a:t>आवेग</a:t>
            </a:r>
            <a:r>
              <a:rPr lang="en-IN" dirty="0" smtClean="0"/>
              <a:t>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As an executive function, </a:t>
            </a:r>
            <a:r>
              <a:rPr lang="en-IN" b="1" dirty="0" smtClean="0"/>
              <a:t>self</a:t>
            </a:r>
            <a:r>
              <a:rPr lang="en-IN" dirty="0" smtClean="0"/>
              <a:t>-</a:t>
            </a:r>
            <a:r>
              <a:rPr lang="en-IN" b="1" dirty="0" smtClean="0"/>
              <a:t>control</a:t>
            </a:r>
            <a:r>
              <a:rPr lang="en-IN" dirty="0" smtClean="0"/>
              <a:t> is a cognitive process that is necessary for regulating one's behaviour in order to achieve specific goals.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Self Control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 smtClean="0"/>
              <a:t>Self control</a:t>
            </a:r>
            <a:r>
              <a:rPr lang="en-IN" dirty="0" smtClean="0"/>
              <a:t> is defined as the ability to manage your actions, feelings and emotions.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An example of </a:t>
            </a:r>
            <a:r>
              <a:rPr lang="en-IN" b="1" dirty="0" smtClean="0"/>
              <a:t>self control</a:t>
            </a:r>
            <a:r>
              <a:rPr lang="en-IN" dirty="0" smtClean="0"/>
              <a:t> is when you want the last cookie but you use your willpower to avoid eating it because you know it isn't good for you.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0" dirty="0" smtClean="0"/>
              <a:t>How do you get self control?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Remove temptations. Self control is often easiest when abiding by the old saying, “out of sight, out of mind.” ...</a:t>
            </a:r>
          </a:p>
          <a:p>
            <a:endParaRPr lang="en-IN" dirty="0" smtClean="0"/>
          </a:p>
          <a:p>
            <a:r>
              <a:rPr lang="en-IN" dirty="0" smtClean="0"/>
              <a:t>Eat regularly and healthily. ...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0" dirty="0" smtClean="0"/>
              <a:t>How do you get self control?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Don't wait for it to “feel right.” ...</a:t>
            </a:r>
          </a:p>
          <a:p>
            <a:endParaRPr lang="en-IN" dirty="0" smtClean="0"/>
          </a:p>
          <a:p>
            <a:r>
              <a:rPr lang="en-IN" dirty="0" smtClean="0"/>
              <a:t>Schedule breaks, treats, and rewards for yourself. ...</a:t>
            </a:r>
          </a:p>
          <a:p>
            <a:endParaRPr lang="en-IN" dirty="0" smtClean="0"/>
          </a:p>
          <a:p>
            <a:r>
              <a:rPr lang="en-IN" dirty="0" smtClean="0"/>
              <a:t>Forgive yourself and move forward.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Professional Behaviour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Professionalism is a way of conducting oneself that includes: </a:t>
            </a:r>
          </a:p>
          <a:p>
            <a:endParaRPr lang="en-IN" dirty="0" smtClean="0"/>
          </a:p>
          <a:p>
            <a:pPr lvl="1"/>
            <a:r>
              <a:rPr lang="en-IN" dirty="0" smtClean="0"/>
              <a:t>Respect for others: </a:t>
            </a:r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Courtesy and respect for others are fundamental elements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Professional Behaviour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pPr algn="just"/>
            <a:r>
              <a:rPr lang="en-IN" b="1" dirty="0" smtClean="0"/>
              <a:t>Professionalism</a:t>
            </a:r>
            <a:r>
              <a:rPr lang="en-IN" dirty="0" smtClean="0"/>
              <a:t> has to do with the way a person conducts himself or herself </a:t>
            </a:r>
            <a:r>
              <a:rPr lang="en-IN" b="1" dirty="0" smtClean="0"/>
              <a:t>in the workplace</a:t>
            </a:r>
            <a:r>
              <a:rPr lang="en-IN" dirty="0" smtClean="0"/>
              <a:t>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Likewise, a person who keeps his or her word, demonstrates loyalty, and exceeds expectations is demonstrating </a:t>
            </a:r>
            <a:r>
              <a:rPr lang="en-IN" b="1" dirty="0" smtClean="0"/>
              <a:t>professionalism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Characteristics of Professional Behaviour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Appearance </a:t>
            </a:r>
          </a:p>
          <a:p>
            <a:endParaRPr lang="en-IN" dirty="0" smtClean="0"/>
          </a:p>
          <a:p>
            <a:r>
              <a:rPr lang="en-IN" dirty="0" smtClean="0"/>
              <a:t>Demeanour </a:t>
            </a:r>
            <a:r>
              <a:rPr lang="hi-IN" sz="2400" dirty="0" smtClean="0"/>
              <a:t>आचरण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Reliability</a:t>
            </a:r>
          </a:p>
          <a:p>
            <a:endParaRPr lang="en-IN" dirty="0" smtClean="0"/>
          </a:p>
          <a:p>
            <a:r>
              <a:rPr lang="en-IN" dirty="0" smtClean="0"/>
              <a:t>Competence</a:t>
            </a:r>
          </a:p>
          <a:p>
            <a:endParaRPr lang="en-US" dirty="0" smtClean="0"/>
          </a:p>
          <a:p>
            <a:r>
              <a:rPr lang="en-US" dirty="0" smtClean="0"/>
              <a:t>Ethics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Characteristics of Professional Behaviour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Maintaining Your Poise </a:t>
            </a:r>
            <a:r>
              <a:rPr lang="hi-IN" sz="2400" dirty="0" smtClean="0"/>
              <a:t>संयम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Phone Etiquette</a:t>
            </a:r>
          </a:p>
          <a:p>
            <a:endParaRPr lang="en-IN" dirty="0" smtClean="0"/>
          </a:p>
          <a:p>
            <a:r>
              <a:rPr lang="en-IN" dirty="0" smtClean="0"/>
              <a:t>Written Correspondence</a:t>
            </a:r>
          </a:p>
          <a:p>
            <a:endParaRPr lang="en-IN" dirty="0" smtClean="0"/>
          </a:p>
          <a:p>
            <a:r>
              <a:rPr lang="en-IN" dirty="0" smtClean="0"/>
              <a:t>Organizational Skills</a:t>
            </a:r>
          </a:p>
          <a:p>
            <a:endParaRPr lang="en-IN" dirty="0" smtClean="0"/>
          </a:p>
          <a:p>
            <a:r>
              <a:rPr lang="en-IN" dirty="0" smtClean="0"/>
              <a:t>Accountability </a:t>
            </a:r>
            <a:r>
              <a:rPr lang="hi-IN" dirty="0" smtClean="0"/>
              <a:t>जबाबदारी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745</TotalTime>
  <Words>174</Words>
  <Application>Microsoft Office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Aspect</vt:lpstr>
      <vt:lpstr>Self Control and Professional Behaviour </vt:lpstr>
      <vt:lpstr>Self Control</vt:lpstr>
      <vt:lpstr>Self Control</vt:lpstr>
      <vt:lpstr>How do you get self control?</vt:lpstr>
      <vt:lpstr>How do you get self control?</vt:lpstr>
      <vt:lpstr>Professional Behaviour </vt:lpstr>
      <vt:lpstr>Professional Behaviour </vt:lpstr>
      <vt:lpstr>Characteristics of Professional Behaviour </vt:lpstr>
      <vt:lpstr>Characteristics of Professional Behaviour </vt:lpstr>
      <vt:lpstr>Characteristics of Professional Behaviour </vt:lpstr>
      <vt:lpstr>Read more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 Control and Professional Behaviour </dc:title>
  <dc:creator>ADMIN</dc:creator>
  <cp:lastModifiedBy>ADMIN</cp:lastModifiedBy>
  <cp:revision>8</cp:revision>
  <dcterms:created xsi:type="dcterms:W3CDTF">2006-08-16T00:00:00Z</dcterms:created>
  <dcterms:modified xsi:type="dcterms:W3CDTF">2019-01-18T06:30:54Z</dcterms:modified>
</cp:coreProperties>
</file>